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62" r:id="rId6"/>
    <p:sldId id="284" r:id="rId7"/>
    <p:sldId id="259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2" r:id="rId18"/>
    <p:sldId id="272" r:id="rId19"/>
    <p:sldId id="274" r:id="rId20"/>
    <p:sldId id="278" r:id="rId21"/>
    <p:sldId id="275" r:id="rId22"/>
    <p:sldId id="279" r:id="rId23"/>
    <p:sldId id="273" r:id="rId24"/>
    <p:sldId id="277" r:id="rId25"/>
    <p:sldId id="285" r:id="rId26"/>
    <p:sldId id="276" r:id="rId27"/>
    <p:sldId id="280" r:id="rId28"/>
    <p:sldId id="281" r:id="rId29"/>
    <p:sldId id="283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CC"/>
    <a:srgbClr val="CCFFFF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0193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4137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0490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55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044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1717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4087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5094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0571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7067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8164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BA9D6-132D-4439-98D4-EB73567FBE46}" type="datetimeFigureOut">
              <a:rPr lang="it-IT" smtClean="0"/>
              <a:pPr/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F3E6C-E2DD-4ADA-9F10-5A40B056DA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332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66670" y="450761"/>
            <a:ext cx="11050074" cy="59371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225" y="3047941"/>
            <a:ext cx="2505075" cy="18192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78979" y="926936"/>
            <a:ext cx="10217239" cy="1462222"/>
          </a:xfrm>
        </p:spPr>
        <p:txBody>
          <a:bodyPr>
            <a:normAutofit/>
          </a:bodyPr>
          <a:lstStyle/>
          <a:p>
            <a:r>
              <a:rPr lang="it-IT" sz="5400" dirty="0" smtClean="0"/>
              <a:t>Classe Prima A</a:t>
            </a:r>
            <a:br>
              <a:rPr lang="it-IT" sz="5400" dirty="0" smtClean="0"/>
            </a:br>
            <a:r>
              <a:rPr lang="it-IT" sz="4400" b="1" dirty="0" smtClean="0">
                <a:solidFill>
                  <a:srgbClr val="00B050"/>
                </a:solidFill>
                <a:latin typeface="Stylus BT" panose="020E0402020206020304" pitchFamily="34" charset="0"/>
              </a:rPr>
              <a:t>LABORATORIO DI INFORMATICA</a:t>
            </a:r>
            <a:endParaRPr lang="it-IT" sz="4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02793" y="3047941"/>
            <a:ext cx="9002332" cy="1655762"/>
          </a:xfrm>
        </p:spPr>
        <p:txBody>
          <a:bodyPr>
            <a:normAutofit/>
          </a:bodyPr>
          <a:lstStyle/>
          <a:p>
            <a:r>
              <a:rPr lang="it-IT" sz="6600" dirty="0" smtClean="0">
                <a:latin typeface="Stylus BT" panose="020E0402020206020304" pitchFamily="34" charset="0"/>
              </a:rPr>
              <a:t>Dalle squadre …</a:t>
            </a:r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456875" y="4149705"/>
            <a:ext cx="379302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600" dirty="0" smtClean="0">
                <a:latin typeface="Stylus BT" panose="020E0402020206020304" pitchFamily="34" charset="0"/>
              </a:rPr>
              <a:t>al mouse!!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807" y="4365507"/>
            <a:ext cx="2837411" cy="1597411"/>
          </a:xfrm>
          <a:prstGeom prst="rect">
            <a:avLst/>
          </a:prstGeom>
        </p:spPr>
      </p:pic>
      <p:pic>
        <p:nvPicPr>
          <p:cNvPr id="9" name="The Chainsmokers &amp; Coldplay - Something Just Like This (Lyric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78979" y="5658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9235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038298" y="1603717"/>
            <a:ext cx="10115403" cy="3107934"/>
            <a:chOff x="1125" y="940"/>
            <a:chExt cx="14295" cy="4130"/>
          </a:xfrm>
        </p:grpSpPr>
        <p:cxnSp>
          <p:nvCxnSpPr>
            <p:cNvPr id="4" name="AutoShape 3"/>
            <p:cNvCxnSpPr>
              <a:cxnSpLocks noChangeShapeType="1"/>
            </p:cNvCxnSpPr>
            <p:nvPr/>
          </p:nvCxnSpPr>
          <p:spPr bwMode="auto">
            <a:xfrm>
              <a:off x="1125" y="5040"/>
              <a:ext cx="14295" cy="16"/>
            </a:xfrm>
            <a:prstGeom prst="straightConnector1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AutoShape 4"/>
            <p:cNvCxnSpPr>
              <a:cxnSpLocks noChangeShapeType="1"/>
            </p:cNvCxnSpPr>
            <p:nvPr/>
          </p:nvCxnSpPr>
          <p:spPr bwMode="auto">
            <a:xfrm>
              <a:off x="1125" y="970"/>
              <a:ext cx="14295" cy="0"/>
            </a:xfrm>
            <a:prstGeom prst="straightConnector1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10800000">
              <a:off x="1125" y="4045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rot="10800000">
              <a:off x="2310" y="4045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10800000">
              <a:off x="3495" y="4015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 rot="10800000">
              <a:off x="4680" y="4015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 rot="10800000">
              <a:off x="5865" y="4045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 rot="10800000">
              <a:off x="7050" y="4045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rot="10800000">
              <a:off x="8310" y="403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 rot="10800000">
              <a:off x="9495" y="403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 rot="10800000">
              <a:off x="10680" y="4045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 rot="10800000">
              <a:off x="11865" y="4045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 rot="10800000">
              <a:off x="13050" y="403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 rot="10800000">
              <a:off x="14235" y="4045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66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2385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3570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4755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>
              <a:off x="5940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>
              <a:off x="7125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>
              <a:off x="8310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4" name="AutoShape 23"/>
            <p:cNvSpPr>
              <a:spLocks noChangeArrowheads="1"/>
            </p:cNvSpPr>
            <p:nvPr/>
          </p:nvSpPr>
          <p:spPr bwMode="auto">
            <a:xfrm>
              <a:off x="9495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5" name="AutoShape 24"/>
            <p:cNvSpPr>
              <a:spLocks noChangeArrowheads="1"/>
            </p:cNvSpPr>
            <p:nvPr/>
          </p:nvSpPr>
          <p:spPr bwMode="auto">
            <a:xfrm>
              <a:off x="10680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6" name="AutoShape 25"/>
            <p:cNvSpPr>
              <a:spLocks noChangeArrowheads="1"/>
            </p:cNvSpPr>
            <p:nvPr/>
          </p:nvSpPr>
          <p:spPr bwMode="auto">
            <a:xfrm>
              <a:off x="11865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7" name="AutoShape 26"/>
            <p:cNvSpPr>
              <a:spLocks noChangeArrowheads="1"/>
            </p:cNvSpPr>
            <p:nvPr/>
          </p:nvSpPr>
          <p:spPr bwMode="auto">
            <a:xfrm>
              <a:off x="13050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8" name="AutoShape 27"/>
            <p:cNvSpPr>
              <a:spLocks noChangeArrowheads="1"/>
            </p:cNvSpPr>
            <p:nvPr/>
          </p:nvSpPr>
          <p:spPr bwMode="auto">
            <a:xfrm>
              <a:off x="14235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9" name="AutoShape 28"/>
            <p:cNvSpPr>
              <a:spLocks noChangeArrowheads="1"/>
            </p:cNvSpPr>
            <p:nvPr/>
          </p:nvSpPr>
          <p:spPr bwMode="auto">
            <a:xfrm rot="10800000">
              <a:off x="13050" y="3005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0" name="AutoShape 29"/>
            <p:cNvSpPr>
              <a:spLocks noChangeArrowheads="1"/>
            </p:cNvSpPr>
            <p:nvPr/>
          </p:nvSpPr>
          <p:spPr bwMode="auto">
            <a:xfrm>
              <a:off x="13050" y="1980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6666FF"/>
                </a:gs>
                <a:gs pos="100000">
                  <a:srgbClr val="6666FF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1" name="AutoShape 30"/>
            <p:cNvSpPr>
              <a:spLocks noChangeArrowheads="1"/>
            </p:cNvSpPr>
            <p:nvPr/>
          </p:nvSpPr>
          <p:spPr bwMode="auto">
            <a:xfrm>
              <a:off x="1125" y="970"/>
              <a:ext cx="1185" cy="10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>
              <a:off x="10680" y="1995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3" name="AutoShape 32"/>
            <p:cNvSpPr>
              <a:spLocks noChangeArrowheads="1"/>
            </p:cNvSpPr>
            <p:nvPr/>
          </p:nvSpPr>
          <p:spPr bwMode="auto">
            <a:xfrm rot="10800000">
              <a:off x="10680" y="3020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6666FF"/>
                </a:gs>
                <a:gs pos="100000">
                  <a:srgbClr val="6666FF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4" name="AutoShape 33"/>
            <p:cNvSpPr>
              <a:spLocks noChangeArrowheads="1"/>
            </p:cNvSpPr>
            <p:nvPr/>
          </p:nvSpPr>
          <p:spPr bwMode="auto">
            <a:xfrm rot="10800000">
              <a:off x="8310" y="2990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5" name="AutoShape 34"/>
            <p:cNvSpPr>
              <a:spLocks noChangeArrowheads="1"/>
            </p:cNvSpPr>
            <p:nvPr/>
          </p:nvSpPr>
          <p:spPr bwMode="auto">
            <a:xfrm>
              <a:off x="8310" y="1980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6666FF"/>
                </a:gs>
                <a:gs pos="100000">
                  <a:srgbClr val="6666FF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>
              <a:off x="5940" y="1980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7" name="AutoShape 36"/>
            <p:cNvSpPr>
              <a:spLocks noChangeArrowheads="1"/>
            </p:cNvSpPr>
            <p:nvPr/>
          </p:nvSpPr>
          <p:spPr bwMode="auto">
            <a:xfrm rot="10800000">
              <a:off x="5940" y="3005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6666FF"/>
                </a:gs>
                <a:gs pos="100000">
                  <a:srgbClr val="6666FF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8" name="AutoShape 37"/>
            <p:cNvSpPr>
              <a:spLocks noChangeArrowheads="1"/>
            </p:cNvSpPr>
            <p:nvPr/>
          </p:nvSpPr>
          <p:spPr bwMode="auto">
            <a:xfrm rot="10800000">
              <a:off x="3495" y="2990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9" name="AutoShape 38"/>
            <p:cNvSpPr>
              <a:spLocks noChangeArrowheads="1"/>
            </p:cNvSpPr>
            <p:nvPr/>
          </p:nvSpPr>
          <p:spPr bwMode="auto">
            <a:xfrm>
              <a:off x="3495" y="1980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6666FF"/>
                </a:gs>
                <a:gs pos="100000">
                  <a:srgbClr val="6666FF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0" name="AutoShape 39"/>
            <p:cNvSpPr>
              <a:spLocks noChangeArrowheads="1"/>
            </p:cNvSpPr>
            <p:nvPr/>
          </p:nvSpPr>
          <p:spPr bwMode="auto">
            <a:xfrm>
              <a:off x="1125" y="1980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1" name="AutoShape 40"/>
            <p:cNvSpPr>
              <a:spLocks noChangeArrowheads="1"/>
            </p:cNvSpPr>
            <p:nvPr/>
          </p:nvSpPr>
          <p:spPr bwMode="auto">
            <a:xfrm rot="10800000">
              <a:off x="1125" y="3005"/>
              <a:ext cx="2370" cy="102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6666FF"/>
                </a:gs>
                <a:gs pos="100000">
                  <a:srgbClr val="6666FF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cxnSp>
          <p:nvCxnSpPr>
            <p:cNvPr id="42" name="AutoShape 41"/>
            <p:cNvCxnSpPr>
              <a:cxnSpLocks noChangeShapeType="1"/>
            </p:cNvCxnSpPr>
            <p:nvPr/>
          </p:nvCxnSpPr>
          <p:spPr bwMode="auto">
            <a:xfrm>
              <a:off x="1125" y="970"/>
              <a:ext cx="0" cy="4100"/>
            </a:xfrm>
            <a:prstGeom prst="straightConnector1">
              <a:avLst/>
            </a:prstGeom>
            <a:noFill/>
            <a:ln w="38100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28398" dir="3806097" algn="ctr" rotWithShape="0">
                      <a:schemeClr val="accent2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42"/>
            <p:cNvCxnSpPr>
              <a:cxnSpLocks noChangeShapeType="1"/>
            </p:cNvCxnSpPr>
            <p:nvPr/>
          </p:nvCxnSpPr>
          <p:spPr bwMode="auto">
            <a:xfrm>
              <a:off x="15420" y="940"/>
              <a:ext cx="0" cy="4100"/>
            </a:xfrm>
            <a:prstGeom prst="straightConnector1">
              <a:avLst/>
            </a:prstGeom>
            <a:noFill/>
            <a:ln w="38100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28398" dir="3806097" algn="ctr" rotWithShape="0">
                      <a:schemeClr val="accent2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792174" y="4193808"/>
            <a:ext cx="5385654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it-IT" altLang="it-IT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it-IT" altLang="it-IT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anose="04020705040A02060702" pitchFamily="82" charset="0"/>
                <a:ea typeface="Dotum" charset="-127"/>
                <a:cs typeface="Andalus" charset="0"/>
              </a:rPr>
              <a:t>Luca </a:t>
            </a:r>
            <a:r>
              <a:rPr kumimoji="0" lang="it-IT" altLang="it-IT" sz="4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lgerian" panose="04020705040A02060702" pitchFamily="82" charset="0"/>
                <a:ea typeface="Dotum" charset="-127"/>
                <a:cs typeface="Andalus" charset="0"/>
              </a:rPr>
              <a:t>Cilli</a:t>
            </a:r>
            <a:endParaRPr kumimoji="0" lang="it-IT" altLang="it-IT" sz="4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215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418587" y="1594143"/>
            <a:ext cx="11298555" cy="3022600"/>
            <a:chOff x="-597" y="1244"/>
            <a:chExt cx="17793" cy="4760"/>
          </a:xfrm>
        </p:grpSpPr>
        <p:grpSp>
          <p:nvGrpSpPr>
            <p:cNvPr id="3" name="Group 367"/>
            <p:cNvGrpSpPr>
              <a:grpSpLocks/>
            </p:cNvGrpSpPr>
            <p:nvPr/>
          </p:nvGrpSpPr>
          <p:grpSpPr bwMode="auto">
            <a:xfrm>
              <a:off x="-597" y="1244"/>
              <a:ext cx="17793" cy="4760"/>
              <a:chOff x="-537" y="597"/>
              <a:chExt cx="17793" cy="4760"/>
            </a:xfrm>
          </p:grpSpPr>
          <p:sp>
            <p:nvSpPr>
              <p:cNvPr id="5" name="AutoShape 368"/>
              <p:cNvSpPr>
                <a:spLocks noChangeArrowheads="1"/>
              </p:cNvSpPr>
              <p:nvPr/>
            </p:nvSpPr>
            <p:spPr bwMode="auto">
              <a:xfrm rot="3581255">
                <a:off x="158" y="1518"/>
                <a:ext cx="1041" cy="90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00B0F0"/>
                  </a:gs>
                  <a:gs pos="100000">
                    <a:srgbClr val="00B0F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" name="AutoShape 369"/>
              <p:cNvSpPr>
                <a:spLocks noChangeArrowheads="1"/>
              </p:cNvSpPr>
              <p:nvPr/>
            </p:nvSpPr>
            <p:spPr bwMode="auto">
              <a:xfrm>
                <a:off x="1" y="4454"/>
                <a:ext cx="1041" cy="90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00FF00"/>
                  </a:gs>
                  <a:gs pos="100000">
                    <a:srgbClr val="00FF0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7" name="AutoShape 370"/>
              <p:cNvSpPr>
                <a:spLocks noChangeArrowheads="1"/>
              </p:cNvSpPr>
              <p:nvPr/>
            </p:nvSpPr>
            <p:spPr bwMode="auto">
              <a:xfrm rot="3570791">
                <a:off x="71" y="3378"/>
                <a:ext cx="1041" cy="90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00B0F0"/>
                  </a:gs>
                  <a:gs pos="100000">
                    <a:srgbClr val="00B0F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  <p:grpSp>
            <p:nvGrpSpPr>
              <p:cNvPr id="8" name="Group 371"/>
              <p:cNvGrpSpPr>
                <a:grpSpLocks/>
              </p:cNvGrpSpPr>
              <p:nvPr/>
            </p:nvGrpSpPr>
            <p:grpSpPr bwMode="auto">
              <a:xfrm>
                <a:off x="-537" y="597"/>
                <a:ext cx="17793" cy="4760"/>
                <a:chOff x="-537" y="597"/>
                <a:chExt cx="17793" cy="4760"/>
              </a:xfrm>
            </p:grpSpPr>
            <p:sp>
              <p:nvSpPr>
                <p:cNvPr id="9" name="AutoShape 372"/>
                <p:cNvSpPr>
                  <a:spLocks noChangeArrowheads="1"/>
                </p:cNvSpPr>
                <p:nvPr/>
              </p:nvSpPr>
              <p:spPr bwMode="auto">
                <a:xfrm>
                  <a:off x="-537" y="3557"/>
                  <a:ext cx="1041" cy="900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" name="AutoShape 373"/>
                <p:cNvSpPr>
                  <a:spLocks noChangeArrowheads="1"/>
                </p:cNvSpPr>
                <p:nvPr/>
              </p:nvSpPr>
              <p:spPr bwMode="auto">
                <a:xfrm rot="10800000">
                  <a:off x="-477" y="856"/>
                  <a:ext cx="1041" cy="900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" name="AutoShape 374"/>
                <p:cNvSpPr>
                  <a:spLocks noChangeArrowheads="1"/>
                </p:cNvSpPr>
                <p:nvPr/>
              </p:nvSpPr>
              <p:spPr bwMode="auto">
                <a:xfrm rot="10800000">
                  <a:off x="16179" y="856"/>
                  <a:ext cx="1041" cy="900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" name="AutoShape 375"/>
                <p:cNvSpPr>
                  <a:spLocks noChangeArrowheads="1"/>
                </p:cNvSpPr>
                <p:nvPr/>
              </p:nvSpPr>
              <p:spPr bwMode="auto">
                <a:xfrm>
                  <a:off x="16119" y="3555"/>
                  <a:ext cx="1041" cy="900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" name="AutoShape 376"/>
                <p:cNvSpPr>
                  <a:spLocks noChangeArrowheads="1"/>
                </p:cNvSpPr>
                <p:nvPr/>
              </p:nvSpPr>
              <p:spPr bwMode="auto">
                <a:xfrm>
                  <a:off x="-449" y="1721"/>
                  <a:ext cx="1041" cy="900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" name="AutoShape 377"/>
                <p:cNvSpPr>
                  <a:spLocks noChangeArrowheads="1"/>
                </p:cNvSpPr>
                <p:nvPr/>
              </p:nvSpPr>
              <p:spPr bwMode="auto">
                <a:xfrm rot="10800000">
                  <a:off x="-477" y="2657"/>
                  <a:ext cx="1041" cy="900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5" name="AutoShape 378"/>
                <p:cNvSpPr>
                  <a:spLocks noChangeArrowheads="1"/>
                </p:cNvSpPr>
                <p:nvPr/>
              </p:nvSpPr>
              <p:spPr bwMode="auto">
                <a:xfrm rot="10800000">
                  <a:off x="16215" y="2657"/>
                  <a:ext cx="1041" cy="900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6" name="AutoShape 379"/>
                <p:cNvSpPr>
                  <a:spLocks noChangeArrowheads="1"/>
                </p:cNvSpPr>
                <p:nvPr/>
              </p:nvSpPr>
              <p:spPr bwMode="auto">
                <a:xfrm>
                  <a:off x="16179" y="1757"/>
                  <a:ext cx="1041" cy="900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grpSp>
              <p:nvGrpSpPr>
                <p:cNvPr id="17" name="Group 380"/>
                <p:cNvGrpSpPr>
                  <a:grpSpLocks/>
                </p:cNvGrpSpPr>
                <p:nvPr/>
              </p:nvGrpSpPr>
              <p:grpSpPr bwMode="auto">
                <a:xfrm>
                  <a:off x="-537" y="597"/>
                  <a:ext cx="17253" cy="4760"/>
                  <a:chOff x="-537" y="597"/>
                  <a:chExt cx="17253" cy="4760"/>
                </a:xfrm>
              </p:grpSpPr>
              <p:sp>
                <p:nvSpPr>
                  <p:cNvPr id="18" name="AutoShape 381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-537" y="4457"/>
                    <a:ext cx="1041" cy="900"/>
                  </a:xfrm>
                  <a:prstGeom prst="triangle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19" name="Group 382"/>
                  <p:cNvGrpSpPr>
                    <a:grpSpLocks/>
                  </p:cNvGrpSpPr>
                  <p:nvPr/>
                </p:nvGrpSpPr>
                <p:grpSpPr bwMode="auto">
                  <a:xfrm>
                    <a:off x="60" y="597"/>
                    <a:ext cx="16656" cy="4758"/>
                    <a:chOff x="60" y="597"/>
                    <a:chExt cx="16656" cy="4758"/>
                  </a:xfrm>
                </p:grpSpPr>
                <p:sp>
                  <p:nvSpPr>
                    <p:cNvPr id="20" name="AutoShape 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" y="355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1" name="AutoShape 3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2" name="AutoShape 3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3" name="AutoShape 3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2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4" name="AutoShape 3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3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5" name="AutoShape 3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4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6" name="AutoShape 3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65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7" name="AutoShape 3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6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8" name="AutoShape 3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47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9" name="AutoShape 3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88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0" name="AutoShape 3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29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1" name="AutoShape 3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70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2" name="AutoShape 3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11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3" name="AutoShape 3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52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4" name="AutoShape 3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93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5" name="AutoShape 3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34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6" name="AutoShape 3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2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7" name="AutoShape 4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83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8" name="AutoShape 4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4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9" name="AutoShape 4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5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0" name="AutoShape 4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06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1" name="AutoShape 4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7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2" name="AutoShape 4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88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" name="AutoShape 4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70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4" name="AutoShape 4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11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5" name="AutoShape 4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452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6" name="AutoShape 4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93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7" name="AutoShape 4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4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8" name="AutoShape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34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9" name="AutoShape 4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29" y="44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0" name="AutoShape 4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75" y="8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1" name="AutoShape 4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" y="26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2" name="AutoShape 4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3" name="AutoShape 4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2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4" name="AutoShape 4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3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5" name="AutoShape 4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4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6" name="AutoShape 4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65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7" name="AutoShape 4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6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8" name="AutoShape 4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47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9" name="AutoShape 4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88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0" name="AutoShape 4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29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1" name="AutoShape 4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70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2" name="AutoShape 4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11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3" name="AutoShape 4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52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4" name="AutoShape 4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93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5" name="AutoShape 4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34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6" name="AutoShape 4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75" y="26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7" name="AutoShape 4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5" y="35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8" name="AutoShape 4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86" y="35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9" name="AutoShape 4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27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0" name="AutoShape 4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8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1" name="AutoShape 4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9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2" name="AutoShape 4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0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3" name="AutoShape 4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91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4" name="AutoShape 4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32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5" name="AutoShape 4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73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6" name="AutoShape 4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14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7" name="AutoShape 4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55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8" name="AutoShape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96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9" name="AutoShape 4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37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0" name="AutoShape 4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078" y="35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1" name="AutoShape 444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711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2" name="AutoShape 445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2752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3" name="AutoShape 446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3793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4" name="AutoShape 447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4834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5" name="AutoShape 448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5875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6" name="AutoShape 449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6916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7" name="AutoShape 450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7957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8" name="AutoShape 451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0039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9" name="AutoShape 452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1080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0" name="AutoShape 453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2121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1" name="AutoShape 454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3162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2" name="AutoShape 455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4203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3" name="AutoShape 456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5298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" name="AutoShape 457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670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5" name="AutoShape 458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8998" y="424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" name="AutoShape 459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2212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" name="AutoShape 460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3253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" name="AutoShape 461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4294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9" name="AutoShape 462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5335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" name="AutoShape 463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6376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" name="AutoShape 464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7417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2" name="AutoShape 465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8458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3" name="AutoShape 466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10540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4" name="AutoShape 467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11581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5" name="AutoShape 468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12622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6" name="AutoShape 469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13663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7" name="AutoShape 470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14704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8" name="AutoShape 471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15740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9" name="AutoShape 472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1171" y="337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0" name="AutoShape 473"/>
                    <p:cNvSpPr>
                      <a:spLocks noChangeArrowheads="1"/>
                    </p:cNvSpPr>
                    <p:nvPr/>
                  </p:nvSpPr>
                  <p:spPr bwMode="auto">
                    <a:xfrm rot="3570791">
                      <a:off x="9499" y="337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1" name="AutoShape 474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641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2" name="AutoShape 475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2682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3" name="AutoShape 476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3723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4" name="AutoShape 477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4764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5" name="AutoShape 478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5805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6" name="AutoShape 479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6846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7" name="AutoShape 480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7887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8" name="AutoShape 481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9969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9" name="AutoShape 482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1010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0" name="AutoShape 483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2051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" name="AutoShape 484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3092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2" name="AutoShape 485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4133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3" name="AutoShape 486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5174" y="26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4" name="AutoShape 487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600" y="2657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5" name="AutoShape 488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8928" y="26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6" name="AutoShape 489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2212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7" name="AutoShape 490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3253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8" name="AutoShape 491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4294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9" name="AutoShape 492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5335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0" name="AutoShape 493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6376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1" name="AutoShape 494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7417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2" name="AutoShape 495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8458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3" name="AutoShape 496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1581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4" name="AutoShape 497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2622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5" name="AutoShape 498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3663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6" name="AutoShape 499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5740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7" name="AutoShape 500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171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8" name="AutoShape 501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9499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9" name="AutoShape 502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762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0" name="AutoShape 503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2803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1" name="AutoShape 504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3844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2" name="AutoShape 505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4885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3" name="AutoShape 506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5926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4" name="AutoShape 507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6967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5" name="AutoShape 508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8008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" name="AutoShape 509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0090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" name="AutoShape 510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1131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8" name="AutoShape 511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2172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9" name="AutoShape 512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3213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0" name="AutoShape 513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4254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1" name="AutoShape 514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5298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2" name="AutoShape 515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721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3" name="AutoShape 516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9049" y="6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4" name="AutoShape 5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6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5" name="AutoShape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7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6" name="AutoShape 5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8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7" name="AutoShape 5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19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8" name="AutoShape 5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60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9" name="AutoShape 5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1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0" name="AutoShape 5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42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1" name="AutoShape 5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83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2" name="AutoShape 5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24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3" name="AutoShape 5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65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4" name="AutoShape 5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6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5" name="AutoShape 5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47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6" name="AutoShape 5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88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7" name="AutoShape 5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29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8" name="AutoShape 5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70" y="44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FF00"/>
                        </a:gs>
                        <a:gs pos="100000">
                          <a:srgbClr val="00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9" name="AutoShape 532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757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0" name="AutoShape 533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2798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1" name="AutoShape 534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3839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2" name="AutoShape 535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4880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3" name="AutoShape 536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5921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4" name="AutoShape 537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6962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5" name="AutoShape 538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8003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6" name="AutoShape 539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0085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7" name="AutoShape 540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1126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8" name="AutoShape 541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2167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9" name="AutoShape 542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3208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0" name="AutoShape 543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4249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1" name="AutoShape 544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15293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2" name="AutoShape 545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716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3" name="AutoShape 546"/>
                    <p:cNvSpPr>
                      <a:spLocks noChangeArrowheads="1"/>
                    </p:cNvSpPr>
                    <p:nvPr/>
                  </p:nvSpPr>
                  <p:spPr bwMode="auto">
                    <a:xfrm rot="3597679">
                      <a:off x="9044" y="4268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FF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2D05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4" name="AutoShape 5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4" y="17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5" name="AutoShape 5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5" y="17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6" name="AutoShape 5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86" y="17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7" name="AutoShape 5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27" y="17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8" name="AutoShape 5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8" y="17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9" name="AutoShape 5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09" y="17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0" name="AutoShape 5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0" y="17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1" name="AutoShape 5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91" y="17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" name="AutoShape 5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32" y="17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3" name="AutoShape 5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73" y="17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4" name="AutoShape 5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55" y="17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5" name="AutoShape 5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96" y="1755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6" name="AutoShape 559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0540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7" name="AutoShape 560"/>
                    <p:cNvSpPr>
                      <a:spLocks noChangeArrowheads="1"/>
                    </p:cNvSpPr>
                    <p:nvPr/>
                  </p:nvSpPr>
                  <p:spPr bwMode="auto">
                    <a:xfrm rot="3581255">
                      <a:off x="14704" y="1552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00B0F0"/>
                        </a:gs>
                        <a:gs pos="100000">
                          <a:srgbClr val="00B0F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8" name="AutoShape 5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14" y="1751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9" name="AutoShape 5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37" y="1754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00" name="AutoShape 5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078" y="1756"/>
                      <a:ext cx="1041" cy="900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</p:grpSp>
            </p:grpSp>
          </p:grpSp>
        </p:grpSp>
        <p:sp>
          <p:nvSpPr>
            <p:cNvPr id="4" name="AutoShape 564"/>
            <p:cNvSpPr>
              <a:spLocks noChangeArrowheads="1"/>
            </p:cNvSpPr>
            <p:nvPr/>
          </p:nvSpPr>
          <p:spPr bwMode="auto">
            <a:xfrm rot="10800000">
              <a:off x="16059" y="5104"/>
              <a:ext cx="1041" cy="90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</p:grpSp>
      <p:sp>
        <p:nvSpPr>
          <p:cNvPr id="201" name="Rettangolo 200"/>
          <p:cNvSpPr/>
          <p:nvPr/>
        </p:nvSpPr>
        <p:spPr>
          <a:xfrm>
            <a:off x="7405969" y="5017042"/>
            <a:ext cx="3892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Ben amor  </a:t>
            </a:r>
            <a:r>
              <a:rPr lang="it-IT" sz="3200" dirty="0" err="1" smtClean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yassin</a:t>
            </a:r>
            <a:endParaRPr lang="it-IT" sz="3200" dirty="0"/>
          </a:p>
        </p:txBody>
      </p:sp>
    </p:spTree>
    <p:extLst>
      <p:ext uri="{BB962C8B-B14F-4D97-AF65-F5344CB8AC3E}">
        <p14:creationId xmlns="" xmlns:p14="http://schemas.microsoft.com/office/powerpoint/2010/main" val="3173321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Connettore 2 63"/>
          <p:cNvCxnSpPr>
            <a:cxnSpLocks noChangeShapeType="1"/>
          </p:cNvCxnSpPr>
          <p:nvPr/>
        </p:nvCxnSpPr>
        <p:spPr bwMode="auto">
          <a:xfrm>
            <a:off x="1380637" y="2004451"/>
            <a:ext cx="9531985" cy="635"/>
          </a:xfrm>
          <a:prstGeom prst="straightConnector1">
            <a:avLst/>
          </a:prstGeom>
          <a:noFill/>
          <a:ln w="571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" name="Connettore 2 64"/>
          <p:cNvCxnSpPr>
            <a:cxnSpLocks noChangeShapeType="1"/>
          </p:cNvCxnSpPr>
          <p:nvPr/>
        </p:nvCxnSpPr>
        <p:spPr bwMode="auto">
          <a:xfrm>
            <a:off x="1380637" y="2703586"/>
            <a:ext cx="94202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6" name="Connettore 2 65"/>
          <p:cNvCxnSpPr>
            <a:cxnSpLocks noChangeShapeType="1"/>
          </p:cNvCxnSpPr>
          <p:nvPr/>
        </p:nvCxnSpPr>
        <p:spPr bwMode="auto">
          <a:xfrm>
            <a:off x="1294277" y="4792101"/>
            <a:ext cx="9738360" cy="635"/>
          </a:xfrm>
          <a:prstGeom prst="straightConnector1">
            <a:avLst/>
          </a:prstGeom>
          <a:noFill/>
          <a:ln w="571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7" name="Triangolo isoscele 66"/>
          <p:cNvSpPr>
            <a:spLocks noChangeArrowheads="1"/>
          </p:cNvSpPr>
          <p:nvPr/>
        </p:nvSpPr>
        <p:spPr bwMode="auto">
          <a:xfrm>
            <a:off x="9276227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68" name="Triangolo isoscele 67"/>
          <p:cNvSpPr>
            <a:spLocks noChangeArrowheads="1"/>
          </p:cNvSpPr>
          <p:nvPr/>
        </p:nvSpPr>
        <p:spPr bwMode="auto">
          <a:xfrm>
            <a:off x="1294277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69" name="Triangolo isoscele 68"/>
          <p:cNvSpPr>
            <a:spLocks noChangeArrowheads="1"/>
          </p:cNvSpPr>
          <p:nvPr/>
        </p:nvSpPr>
        <p:spPr bwMode="auto">
          <a:xfrm>
            <a:off x="2890667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0" name="Triangolo isoscele 69"/>
          <p:cNvSpPr>
            <a:spLocks noChangeArrowheads="1"/>
          </p:cNvSpPr>
          <p:nvPr/>
        </p:nvSpPr>
        <p:spPr bwMode="auto">
          <a:xfrm>
            <a:off x="3688862" y="200445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1" name="Triangolo isoscele 70"/>
          <p:cNvSpPr>
            <a:spLocks noChangeArrowheads="1"/>
          </p:cNvSpPr>
          <p:nvPr/>
        </p:nvSpPr>
        <p:spPr bwMode="auto">
          <a:xfrm>
            <a:off x="4487057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2" name="Triangolo isoscele 71"/>
          <p:cNvSpPr>
            <a:spLocks noChangeArrowheads="1"/>
          </p:cNvSpPr>
          <p:nvPr/>
        </p:nvSpPr>
        <p:spPr bwMode="auto">
          <a:xfrm>
            <a:off x="5285252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3" name="Triangolo isoscele 72"/>
          <p:cNvSpPr>
            <a:spLocks noChangeArrowheads="1"/>
          </p:cNvSpPr>
          <p:nvPr/>
        </p:nvSpPr>
        <p:spPr bwMode="auto">
          <a:xfrm>
            <a:off x="6083447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4" name="Triangolo isoscele 73"/>
          <p:cNvSpPr>
            <a:spLocks noChangeArrowheads="1"/>
          </p:cNvSpPr>
          <p:nvPr/>
        </p:nvSpPr>
        <p:spPr bwMode="auto">
          <a:xfrm>
            <a:off x="6881642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5" name="Triangolo isoscele 74"/>
          <p:cNvSpPr>
            <a:spLocks noChangeArrowheads="1"/>
          </p:cNvSpPr>
          <p:nvPr/>
        </p:nvSpPr>
        <p:spPr bwMode="auto">
          <a:xfrm>
            <a:off x="7679837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6" name="Triangolo isoscele 75"/>
          <p:cNvSpPr>
            <a:spLocks noChangeArrowheads="1"/>
          </p:cNvSpPr>
          <p:nvPr/>
        </p:nvSpPr>
        <p:spPr bwMode="auto">
          <a:xfrm>
            <a:off x="8478032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7" name="Triangolo isoscele 76"/>
          <p:cNvSpPr>
            <a:spLocks noChangeArrowheads="1"/>
          </p:cNvSpPr>
          <p:nvPr/>
        </p:nvSpPr>
        <p:spPr bwMode="auto">
          <a:xfrm>
            <a:off x="2092472" y="200445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8" name="Triangolo isoscele 77"/>
          <p:cNvSpPr>
            <a:spLocks noChangeArrowheads="1"/>
          </p:cNvSpPr>
          <p:nvPr/>
        </p:nvSpPr>
        <p:spPr bwMode="auto">
          <a:xfrm>
            <a:off x="10074422" y="20133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79" name="Triangolo isoscele 78"/>
          <p:cNvSpPr>
            <a:spLocks noChangeArrowheads="1"/>
          </p:cNvSpPr>
          <p:nvPr/>
        </p:nvSpPr>
        <p:spPr bwMode="auto">
          <a:xfrm rot="10800000">
            <a:off x="1294277" y="269469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0" name="Triangolo isoscele 79"/>
          <p:cNvSpPr>
            <a:spLocks noChangeArrowheads="1"/>
          </p:cNvSpPr>
          <p:nvPr/>
        </p:nvSpPr>
        <p:spPr bwMode="auto">
          <a:xfrm rot="10800000">
            <a:off x="2092472" y="27035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1" name="Triangolo isoscele 80"/>
          <p:cNvSpPr>
            <a:spLocks noChangeArrowheads="1"/>
          </p:cNvSpPr>
          <p:nvPr/>
        </p:nvSpPr>
        <p:spPr bwMode="auto">
          <a:xfrm rot="10800000">
            <a:off x="2890667" y="269469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2" name="Triangolo isoscele 81"/>
          <p:cNvSpPr>
            <a:spLocks noChangeArrowheads="1"/>
          </p:cNvSpPr>
          <p:nvPr/>
        </p:nvSpPr>
        <p:spPr bwMode="auto">
          <a:xfrm rot="10800000">
            <a:off x="3688862" y="27035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3" name="Triangolo isoscele 82"/>
          <p:cNvSpPr>
            <a:spLocks noChangeArrowheads="1"/>
          </p:cNvSpPr>
          <p:nvPr/>
        </p:nvSpPr>
        <p:spPr bwMode="auto">
          <a:xfrm rot="10800000">
            <a:off x="4487057" y="2703586"/>
            <a:ext cx="798195" cy="690245"/>
          </a:xfrm>
          <a:prstGeom prst="triangle">
            <a:avLst>
              <a:gd name="adj" fmla="val 50042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4" name="Triangolo isoscele 83"/>
          <p:cNvSpPr>
            <a:spLocks noChangeArrowheads="1"/>
          </p:cNvSpPr>
          <p:nvPr/>
        </p:nvSpPr>
        <p:spPr bwMode="auto">
          <a:xfrm rot="10800000">
            <a:off x="5285252" y="27035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5" name="Triangolo isoscele 84"/>
          <p:cNvSpPr>
            <a:spLocks noChangeArrowheads="1"/>
          </p:cNvSpPr>
          <p:nvPr/>
        </p:nvSpPr>
        <p:spPr bwMode="auto">
          <a:xfrm rot="10800000">
            <a:off x="6083447" y="27035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6" name="Triangolo isoscele 85"/>
          <p:cNvSpPr>
            <a:spLocks noChangeArrowheads="1"/>
          </p:cNvSpPr>
          <p:nvPr/>
        </p:nvSpPr>
        <p:spPr bwMode="auto">
          <a:xfrm rot="10800000">
            <a:off x="6881642" y="27035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7" name="Triangolo isoscele 86"/>
          <p:cNvSpPr>
            <a:spLocks noChangeArrowheads="1"/>
          </p:cNvSpPr>
          <p:nvPr/>
        </p:nvSpPr>
        <p:spPr bwMode="auto">
          <a:xfrm rot="10800000">
            <a:off x="7679837" y="27035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8" name="Triangolo isoscele 87"/>
          <p:cNvSpPr>
            <a:spLocks noChangeArrowheads="1"/>
          </p:cNvSpPr>
          <p:nvPr/>
        </p:nvSpPr>
        <p:spPr bwMode="auto">
          <a:xfrm rot="10800000">
            <a:off x="8478032" y="27035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89" name="Triangolo isoscele 88"/>
          <p:cNvSpPr>
            <a:spLocks noChangeArrowheads="1"/>
          </p:cNvSpPr>
          <p:nvPr/>
        </p:nvSpPr>
        <p:spPr bwMode="auto">
          <a:xfrm rot="10800000">
            <a:off x="9276227" y="27035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90" name="Triangolo isoscele 89"/>
          <p:cNvSpPr>
            <a:spLocks noChangeArrowheads="1"/>
          </p:cNvSpPr>
          <p:nvPr/>
        </p:nvSpPr>
        <p:spPr bwMode="auto">
          <a:xfrm rot="10800000">
            <a:off x="10074422" y="27035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1" name="Triangolo isoscele 90"/>
          <p:cNvSpPr>
            <a:spLocks noChangeArrowheads="1"/>
          </p:cNvSpPr>
          <p:nvPr/>
        </p:nvSpPr>
        <p:spPr bwMode="auto">
          <a:xfrm>
            <a:off x="9276227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92" name="Triangolo isoscele 91"/>
          <p:cNvSpPr>
            <a:spLocks noChangeArrowheads="1"/>
          </p:cNvSpPr>
          <p:nvPr/>
        </p:nvSpPr>
        <p:spPr bwMode="auto">
          <a:xfrm>
            <a:off x="1294277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93" name="Triangolo isoscele 92"/>
          <p:cNvSpPr>
            <a:spLocks noChangeArrowheads="1"/>
          </p:cNvSpPr>
          <p:nvPr/>
        </p:nvSpPr>
        <p:spPr bwMode="auto">
          <a:xfrm>
            <a:off x="2890667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94" name="Triangolo isoscele 93"/>
          <p:cNvSpPr>
            <a:spLocks noChangeArrowheads="1"/>
          </p:cNvSpPr>
          <p:nvPr/>
        </p:nvSpPr>
        <p:spPr bwMode="auto">
          <a:xfrm>
            <a:off x="3688862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95" name="Triangolo isoscele 94"/>
          <p:cNvSpPr>
            <a:spLocks noChangeArrowheads="1"/>
          </p:cNvSpPr>
          <p:nvPr/>
        </p:nvSpPr>
        <p:spPr bwMode="auto">
          <a:xfrm>
            <a:off x="5285252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96" name="Triangolo isoscele 95"/>
          <p:cNvSpPr>
            <a:spLocks noChangeArrowheads="1"/>
          </p:cNvSpPr>
          <p:nvPr/>
        </p:nvSpPr>
        <p:spPr bwMode="auto">
          <a:xfrm>
            <a:off x="6083447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97" name="Triangolo isoscele 96"/>
          <p:cNvSpPr>
            <a:spLocks noChangeArrowheads="1"/>
          </p:cNvSpPr>
          <p:nvPr/>
        </p:nvSpPr>
        <p:spPr bwMode="auto">
          <a:xfrm>
            <a:off x="6881642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98" name="Triangolo isoscele 97"/>
          <p:cNvSpPr>
            <a:spLocks noChangeArrowheads="1"/>
          </p:cNvSpPr>
          <p:nvPr/>
        </p:nvSpPr>
        <p:spPr bwMode="auto">
          <a:xfrm>
            <a:off x="7679837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99" name="Triangolo isoscele 98"/>
          <p:cNvSpPr>
            <a:spLocks noChangeArrowheads="1"/>
          </p:cNvSpPr>
          <p:nvPr/>
        </p:nvSpPr>
        <p:spPr bwMode="auto">
          <a:xfrm>
            <a:off x="8478032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0" name="Triangolo isoscele 99"/>
          <p:cNvSpPr>
            <a:spLocks noChangeArrowheads="1"/>
          </p:cNvSpPr>
          <p:nvPr/>
        </p:nvSpPr>
        <p:spPr bwMode="auto">
          <a:xfrm>
            <a:off x="2092472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1" name="Triangolo isoscele 100"/>
          <p:cNvSpPr>
            <a:spLocks noChangeArrowheads="1"/>
          </p:cNvSpPr>
          <p:nvPr/>
        </p:nvSpPr>
        <p:spPr bwMode="auto">
          <a:xfrm>
            <a:off x="10074422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2" name="Triangolo isoscele 101"/>
          <p:cNvSpPr>
            <a:spLocks noChangeArrowheads="1"/>
          </p:cNvSpPr>
          <p:nvPr/>
        </p:nvSpPr>
        <p:spPr bwMode="auto">
          <a:xfrm rot="10800000">
            <a:off x="1294277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3" name="Triangolo isoscele 102"/>
          <p:cNvSpPr>
            <a:spLocks noChangeArrowheads="1"/>
          </p:cNvSpPr>
          <p:nvPr/>
        </p:nvSpPr>
        <p:spPr bwMode="auto">
          <a:xfrm rot="10800000">
            <a:off x="2092472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4" name="Triangolo isoscele 103"/>
          <p:cNvSpPr>
            <a:spLocks noChangeArrowheads="1"/>
          </p:cNvSpPr>
          <p:nvPr/>
        </p:nvSpPr>
        <p:spPr bwMode="auto">
          <a:xfrm rot="10800000">
            <a:off x="2890667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5" name="Triangolo isoscele 104"/>
          <p:cNvSpPr>
            <a:spLocks noChangeArrowheads="1"/>
          </p:cNvSpPr>
          <p:nvPr/>
        </p:nvSpPr>
        <p:spPr bwMode="auto">
          <a:xfrm rot="10800000">
            <a:off x="3688862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6" name="Triangolo isoscele 105"/>
          <p:cNvSpPr>
            <a:spLocks noChangeArrowheads="1"/>
          </p:cNvSpPr>
          <p:nvPr/>
        </p:nvSpPr>
        <p:spPr bwMode="auto">
          <a:xfrm rot="10800000">
            <a:off x="4487057" y="4084076"/>
            <a:ext cx="798195" cy="690245"/>
          </a:xfrm>
          <a:prstGeom prst="triangle">
            <a:avLst>
              <a:gd name="adj" fmla="val 50042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7" name="Triangolo isoscele 106"/>
          <p:cNvSpPr>
            <a:spLocks noChangeArrowheads="1"/>
          </p:cNvSpPr>
          <p:nvPr/>
        </p:nvSpPr>
        <p:spPr bwMode="auto">
          <a:xfrm rot="10800000">
            <a:off x="5285252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8" name="Triangolo isoscele 107"/>
          <p:cNvSpPr>
            <a:spLocks noChangeArrowheads="1"/>
          </p:cNvSpPr>
          <p:nvPr/>
        </p:nvSpPr>
        <p:spPr bwMode="auto">
          <a:xfrm rot="10800000">
            <a:off x="6083447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09" name="Triangolo isoscele 108"/>
          <p:cNvSpPr>
            <a:spLocks noChangeArrowheads="1"/>
          </p:cNvSpPr>
          <p:nvPr/>
        </p:nvSpPr>
        <p:spPr bwMode="auto">
          <a:xfrm rot="10800000">
            <a:off x="6881642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10" name="Triangolo isoscele 109"/>
          <p:cNvSpPr>
            <a:spLocks noChangeArrowheads="1"/>
          </p:cNvSpPr>
          <p:nvPr/>
        </p:nvSpPr>
        <p:spPr bwMode="auto">
          <a:xfrm rot="10800000">
            <a:off x="7679837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11" name="Triangolo isoscele 110"/>
          <p:cNvSpPr>
            <a:spLocks noChangeArrowheads="1"/>
          </p:cNvSpPr>
          <p:nvPr/>
        </p:nvSpPr>
        <p:spPr bwMode="auto">
          <a:xfrm rot="10800000">
            <a:off x="8478032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12" name="Triangolo isoscele 111"/>
          <p:cNvSpPr>
            <a:spLocks noChangeArrowheads="1"/>
          </p:cNvSpPr>
          <p:nvPr/>
        </p:nvSpPr>
        <p:spPr bwMode="auto">
          <a:xfrm rot="10800000">
            <a:off x="9276227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13" name="Triangolo isoscele 112"/>
          <p:cNvSpPr>
            <a:spLocks noChangeArrowheads="1"/>
          </p:cNvSpPr>
          <p:nvPr/>
        </p:nvSpPr>
        <p:spPr bwMode="auto">
          <a:xfrm rot="10800000">
            <a:off x="10074422" y="408407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4" name="Triangolo isoscele 113"/>
          <p:cNvSpPr>
            <a:spLocks noChangeArrowheads="1"/>
          </p:cNvSpPr>
          <p:nvPr/>
        </p:nvSpPr>
        <p:spPr bwMode="auto">
          <a:xfrm>
            <a:off x="4487057" y="339383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15" name="Rettangolo 114"/>
          <p:cNvSpPr>
            <a:spLocks noChangeArrowheads="1"/>
          </p:cNvSpPr>
          <p:nvPr/>
        </p:nvSpPr>
        <p:spPr bwMode="auto">
          <a:xfrm>
            <a:off x="3295162" y="1211336"/>
            <a:ext cx="802005" cy="802005"/>
          </a:xfrm>
          <a:prstGeom prst="rect">
            <a:avLst/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16" name="Rettangolo 115"/>
          <p:cNvSpPr>
            <a:spLocks noChangeArrowheads="1"/>
          </p:cNvSpPr>
          <p:nvPr/>
        </p:nvSpPr>
        <p:spPr bwMode="auto">
          <a:xfrm>
            <a:off x="2493157" y="1211336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17" name="Rettangolo 116"/>
          <p:cNvSpPr>
            <a:spLocks noChangeArrowheads="1"/>
          </p:cNvSpPr>
          <p:nvPr/>
        </p:nvSpPr>
        <p:spPr bwMode="auto">
          <a:xfrm>
            <a:off x="1691152" y="1211336"/>
            <a:ext cx="802005" cy="802005"/>
          </a:xfrm>
          <a:prstGeom prst="rect">
            <a:avLst/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18" name="Rettangolo 117"/>
          <p:cNvSpPr>
            <a:spLocks noChangeArrowheads="1"/>
          </p:cNvSpPr>
          <p:nvPr/>
        </p:nvSpPr>
        <p:spPr bwMode="auto">
          <a:xfrm>
            <a:off x="4097167" y="1211336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19" name="Rettangolo 118"/>
          <p:cNvSpPr>
            <a:spLocks noChangeArrowheads="1"/>
          </p:cNvSpPr>
          <p:nvPr/>
        </p:nvSpPr>
        <p:spPr bwMode="auto">
          <a:xfrm>
            <a:off x="4899172" y="1211336"/>
            <a:ext cx="802005" cy="802005"/>
          </a:xfrm>
          <a:prstGeom prst="rect">
            <a:avLst/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0" name="Rettangolo 119"/>
          <p:cNvSpPr>
            <a:spLocks noChangeArrowheads="1"/>
          </p:cNvSpPr>
          <p:nvPr/>
        </p:nvSpPr>
        <p:spPr bwMode="auto">
          <a:xfrm>
            <a:off x="5701177" y="1211336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1" name="Rettangolo 120"/>
          <p:cNvSpPr>
            <a:spLocks noChangeArrowheads="1"/>
          </p:cNvSpPr>
          <p:nvPr/>
        </p:nvSpPr>
        <p:spPr bwMode="auto">
          <a:xfrm>
            <a:off x="1691152" y="4774321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2" name="Rettangolo 121"/>
          <p:cNvSpPr>
            <a:spLocks noChangeArrowheads="1"/>
          </p:cNvSpPr>
          <p:nvPr/>
        </p:nvSpPr>
        <p:spPr bwMode="auto">
          <a:xfrm>
            <a:off x="9711202" y="1211336"/>
            <a:ext cx="802005" cy="802005"/>
          </a:xfrm>
          <a:prstGeom prst="rect">
            <a:avLst/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3" name="Rettangolo 122"/>
          <p:cNvSpPr>
            <a:spLocks noChangeArrowheads="1"/>
          </p:cNvSpPr>
          <p:nvPr/>
        </p:nvSpPr>
        <p:spPr bwMode="auto">
          <a:xfrm>
            <a:off x="8909197" y="1211336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4" name="Rettangolo 123"/>
          <p:cNvSpPr>
            <a:spLocks noChangeArrowheads="1"/>
          </p:cNvSpPr>
          <p:nvPr/>
        </p:nvSpPr>
        <p:spPr bwMode="auto">
          <a:xfrm>
            <a:off x="8107192" y="1211336"/>
            <a:ext cx="802005" cy="802005"/>
          </a:xfrm>
          <a:prstGeom prst="rect">
            <a:avLst/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5" name="Rettangolo 124"/>
          <p:cNvSpPr>
            <a:spLocks noChangeArrowheads="1"/>
          </p:cNvSpPr>
          <p:nvPr/>
        </p:nvSpPr>
        <p:spPr bwMode="auto">
          <a:xfrm>
            <a:off x="7305187" y="1211336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6" name="Rettangolo 125"/>
          <p:cNvSpPr>
            <a:spLocks noChangeArrowheads="1"/>
          </p:cNvSpPr>
          <p:nvPr/>
        </p:nvSpPr>
        <p:spPr bwMode="auto">
          <a:xfrm>
            <a:off x="6503182" y="1211336"/>
            <a:ext cx="802005" cy="802005"/>
          </a:xfrm>
          <a:prstGeom prst="rect">
            <a:avLst/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7" name="Rettangolo 126"/>
          <p:cNvSpPr>
            <a:spLocks noChangeArrowheads="1"/>
          </p:cNvSpPr>
          <p:nvPr/>
        </p:nvSpPr>
        <p:spPr bwMode="auto">
          <a:xfrm>
            <a:off x="5701177" y="4774321"/>
            <a:ext cx="802005" cy="802005"/>
          </a:xfrm>
          <a:prstGeom prst="rect">
            <a:avLst/>
          </a:prstGeom>
          <a:solidFill>
            <a:srgbClr val="CC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8" name="Rettangolo 127"/>
          <p:cNvSpPr>
            <a:spLocks noChangeArrowheads="1"/>
          </p:cNvSpPr>
          <p:nvPr/>
        </p:nvSpPr>
        <p:spPr bwMode="auto">
          <a:xfrm>
            <a:off x="4899172" y="4774321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29" name="Rettangolo 128"/>
          <p:cNvSpPr>
            <a:spLocks noChangeArrowheads="1"/>
          </p:cNvSpPr>
          <p:nvPr/>
        </p:nvSpPr>
        <p:spPr bwMode="auto">
          <a:xfrm>
            <a:off x="4097167" y="4774321"/>
            <a:ext cx="802005" cy="802005"/>
          </a:xfrm>
          <a:prstGeom prst="rect">
            <a:avLst/>
          </a:prstGeom>
          <a:solidFill>
            <a:srgbClr val="CC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30" name="Rettangolo 129"/>
          <p:cNvSpPr>
            <a:spLocks noChangeArrowheads="1"/>
          </p:cNvSpPr>
          <p:nvPr/>
        </p:nvSpPr>
        <p:spPr bwMode="auto">
          <a:xfrm>
            <a:off x="3295162" y="4774321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31" name="Rettangolo 130"/>
          <p:cNvSpPr>
            <a:spLocks noChangeArrowheads="1"/>
          </p:cNvSpPr>
          <p:nvPr/>
        </p:nvSpPr>
        <p:spPr bwMode="auto">
          <a:xfrm>
            <a:off x="2493157" y="4774321"/>
            <a:ext cx="802005" cy="802005"/>
          </a:xfrm>
          <a:prstGeom prst="rect">
            <a:avLst/>
          </a:prstGeom>
          <a:solidFill>
            <a:srgbClr val="CC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32" name="Rettangolo 131"/>
          <p:cNvSpPr>
            <a:spLocks noChangeArrowheads="1"/>
          </p:cNvSpPr>
          <p:nvPr/>
        </p:nvSpPr>
        <p:spPr bwMode="auto">
          <a:xfrm>
            <a:off x="9711202" y="4774321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33" name="Rettangolo 132"/>
          <p:cNvSpPr>
            <a:spLocks noChangeArrowheads="1"/>
          </p:cNvSpPr>
          <p:nvPr/>
        </p:nvSpPr>
        <p:spPr bwMode="auto">
          <a:xfrm>
            <a:off x="8909197" y="4774321"/>
            <a:ext cx="802005" cy="802005"/>
          </a:xfrm>
          <a:prstGeom prst="rect">
            <a:avLst/>
          </a:prstGeom>
          <a:solidFill>
            <a:srgbClr val="CC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34" name="Rettangolo 133"/>
          <p:cNvSpPr>
            <a:spLocks noChangeArrowheads="1"/>
          </p:cNvSpPr>
          <p:nvPr/>
        </p:nvSpPr>
        <p:spPr bwMode="auto">
          <a:xfrm>
            <a:off x="8107192" y="4774321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35" name="Rettangolo 134"/>
          <p:cNvSpPr>
            <a:spLocks noChangeArrowheads="1"/>
          </p:cNvSpPr>
          <p:nvPr/>
        </p:nvSpPr>
        <p:spPr bwMode="auto">
          <a:xfrm>
            <a:off x="7305187" y="4774321"/>
            <a:ext cx="802005" cy="802005"/>
          </a:xfrm>
          <a:prstGeom prst="rect">
            <a:avLst/>
          </a:prstGeom>
          <a:solidFill>
            <a:srgbClr val="CC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36" name="Rettangolo 135"/>
          <p:cNvSpPr>
            <a:spLocks noChangeArrowheads="1"/>
          </p:cNvSpPr>
          <p:nvPr/>
        </p:nvSpPr>
        <p:spPr bwMode="auto">
          <a:xfrm>
            <a:off x="6503182" y="4774321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38" name="Triangolo isoscele 137"/>
          <p:cNvSpPr>
            <a:spLocks noChangeArrowheads="1"/>
          </p:cNvSpPr>
          <p:nvPr/>
        </p:nvSpPr>
        <p:spPr bwMode="auto">
          <a:xfrm>
            <a:off x="488462" y="199556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40" name="Triangolo isoscele 139"/>
          <p:cNvSpPr>
            <a:spLocks noChangeArrowheads="1"/>
          </p:cNvSpPr>
          <p:nvPr/>
        </p:nvSpPr>
        <p:spPr bwMode="auto">
          <a:xfrm rot="10800000">
            <a:off x="488462" y="269469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42" name="Triangolo isoscele 141"/>
          <p:cNvSpPr>
            <a:spLocks noChangeArrowheads="1"/>
          </p:cNvSpPr>
          <p:nvPr/>
        </p:nvSpPr>
        <p:spPr bwMode="auto">
          <a:xfrm>
            <a:off x="488462" y="338494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44" name="Triangolo isoscele 143"/>
          <p:cNvSpPr>
            <a:spLocks noChangeArrowheads="1"/>
          </p:cNvSpPr>
          <p:nvPr/>
        </p:nvSpPr>
        <p:spPr bwMode="auto">
          <a:xfrm rot="10800000">
            <a:off x="488462" y="407518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45" name="Rettangolo 144"/>
          <p:cNvSpPr>
            <a:spLocks noChangeArrowheads="1"/>
          </p:cNvSpPr>
          <p:nvPr/>
        </p:nvSpPr>
        <p:spPr bwMode="auto">
          <a:xfrm>
            <a:off x="889147" y="1202446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48" name="Rettangolo 147"/>
          <p:cNvSpPr>
            <a:spLocks noChangeArrowheads="1"/>
          </p:cNvSpPr>
          <p:nvPr/>
        </p:nvSpPr>
        <p:spPr bwMode="auto">
          <a:xfrm>
            <a:off x="889147" y="4765431"/>
            <a:ext cx="802005" cy="802005"/>
          </a:xfrm>
          <a:prstGeom prst="rect">
            <a:avLst/>
          </a:prstGeom>
          <a:solidFill>
            <a:srgbClr val="CC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49" name="Triangolo isoscele 148"/>
          <p:cNvSpPr>
            <a:spLocks noChangeArrowheads="1"/>
          </p:cNvSpPr>
          <p:nvPr/>
        </p:nvSpPr>
        <p:spPr bwMode="auto">
          <a:xfrm>
            <a:off x="10880237" y="199556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A03C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51" name="Triangolo isoscele 150"/>
          <p:cNvSpPr>
            <a:spLocks noChangeArrowheads="1"/>
          </p:cNvSpPr>
          <p:nvPr/>
        </p:nvSpPr>
        <p:spPr bwMode="auto">
          <a:xfrm rot="10800000">
            <a:off x="10880237" y="268580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E92BD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53" name="Triangolo isoscele 152"/>
          <p:cNvSpPr>
            <a:spLocks noChangeArrowheads="1"/>
          </p:cNvSpPr>
          <p:nvPr/>
        </p:nvSpPr>
        <p:spPr bwMode="auto">
          <a:xfrm>
            <a:off x="10880237" y="3376051"/>
            <a:ext cx="798195" cy="690245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55" name="Triangolo isoscele 154"/>
          <p:cNvSpPr>
            <a:spLocks noChangeArrowheads="1"/>
          </p:cNvSpPr>
          <p:nvPr/>
        </p:nvSpPr>
        <p:spPr bwMode="auto">
          <a:xfrm rot="10800000">
            <a:off x="10880237" y="4066296"/>
            <a:ext cx="798195" cy="690245"/>
          </a:xfrm>
          <a:prstGeom prst="triangle">
            <a:avLst>
              <a:gd name="adj" fmla="val 500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58" name="Rettangolo 157"/>
          <p:cNvSpPr>
            <a:spLocks noChangeArrowheads="1"/>
          </p:cNvSpPr>
          <p:nvPr/>
        </p:nvSpPr>
        <p:spPr bwMode="auto">
          <a:xfrm>
            <a:off x="10513207" y="1193556"/>
            <a:ext cx="802005" cy="802005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60" name="Rettangolo 159"/>
          <p:cNvSpPr>
            <a:spLocks noChangeArrowheads="1"/>
          </p:cNvSpPr>
          <p:nvPr/>
        </p:nvSpPr>
        <p:spPr bwMode="auto">
          <a:xfrm>
            <a:off x="10513207" y="4756541"/>
            <a:ext cx="802005" cy="802005"/>
          </a:xfrm>
          <a:prstGeom prst="rect">
            <a:avLst/>
          </a:prstGeom>
          <a:solidFill>
            <a:srgbClr val="CC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sp>
        <p:nvSpPr>
          <p:cNvPr id="161" name="Rectangle 98"/>
          <p:cNvSpPr>
            <a:spLocks noChangeArrowheads="1"/>
          </p:cNvSpPr>
          <p:nvPr/>
        </p:nvSpPr>
        <p:spPr bwMode="auto">
          <a:xfrm>
            <a:off x="996462" y="2086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2" name="Rectangle 101"/>
          <p:cNvSpPr>
            <a:spLocks noChangeArrowheads="1"/>
          </p:cNvSpPr>
          <p:nvPr/>
        </p:nvSpPr>
        <p:spPr bwMode="auto">
          <a:xfrm>
            <a:off x="996462" y="6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4463" algn="l"/>
                <a:tab pos="1743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4463" algn="l"/>
                <a:tab pos="1743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4463" algn="l"/>
                <a:tab pos="1743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4463" algn="l"/>
                <a:tab pos="1743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4463" algn="l"/>
                <a:tab pos="1743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4463" algn="l"/>
                <a:tab pos="1743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4463" algn="l"/>
                <a:tab pos="1743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4463" algn="l"/>
                <a:tab pos="1743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4463" algn="l"/>
                <a:tab pos="1743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4463" algn="l"/>
                <a:tab pos="1743075" algn="l"/>
              </a:tabLst>
            </a:pPr>
            <a:r>
              <a:rPr kumimoji="0" lang="it-IT" alt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4463" algn="l"/>
                <a:tab pos="1743075" algn="l"/>
              </a:tabLst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3" name="Rectangle 104"/>
          <p:cNvSpPr>
            <a:spLocks noChangeArrowheads="1"/>
          </p:cNvSpPr>
          <p:nvPr/>
        </p:nvSpPr>
        <p:spPr bwMode="auto">
          <a:xfrm>
            <a:off x="996462" y="6658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												</a:t>
            </a:r>
            <a:r>
              <a:rPr kumimoji="0" lang="it-IT" altLang="it-IT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GHARSELLAOUI JIWARE</a:t>
            </a:r>
            <a:endParaRPr kumimoji="0" lang="it-IT" altLang="it-IT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4" name="Rettangolo 163"/>
          <p:cNvSpPr/>
          <p:nvPr/>
        </p:nvSpPr>
        <p:spPr>
          <a:xfrm>
            <a:off x="6243503" y="5783088"/>
            <a:ext cx="458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GHARSELLAOUI JIWARE</a:t>
            </a:r>
            <a:endParaRPr lang="it-IT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6763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magine 6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18977" y="1716259"/>
            <a:ext cx="10959224" cy="3123027"/>
          </a:xfrm>
          <a:prstGeom prst="rect">
            <a:avLst/>
          </a:prstGeom>
        </p:spPr>
      </p:pic>
      <p:sp>
        <p:nvSpPr>
          <p:cNvPr id="64" name="Rettangolo 63"/>
          <p:cNvSpPr/>
          <p:nvPr/>
        </p:nvSpPr>
        <p:spPr>
          <a:xfrm>
            <a:off x="8698823" y="4960592"/>
            <a:ext cx="268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Guarda Erika</a:t>
            </a:r>
            <a:endParaRPr lang="it-IT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2123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magine 24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6855" y="1100126"/>
            <a:ext cx="7218290" cy="4657748"/>
          </a:xfrm>
          <a:prstGeom prst="rect">
            <a:avLst/>
          </a:prstGeom>
        </p:spPr>
      </p:pic>
      <p:sp>
        <p:nvSpPr>
          <p:cNvPr id="244" name="Rettangolo 243"/>
          <p:cNvSpPr/>
          <p:nvPr/>
        </p:nvSpPr>
        <p:spPr>
          <a:xfrm>
            <a:off x="6202263" y="5757874"/>
            <a:ext cx="35028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Andrea </a:t>
            </a:r>
            <a:r>
              <a:rPr lang="it-IT" sz="3200" b="1" dirty="0" err="1" smtClean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Miccoli</a:t>
            </a:r>
            <a:endParaRPr lang="it-IT" sz="3200" dirty="0"/>
          </a:p>
        </p:txBody>
      </p:sp>
    </p:spTree>
    <p:extLst>
      <p:ext uri="{BB962C8B-B14F-4D97-AF65-F5344CB8AC3E}">
        <p14:creationId xmlns="" xmlns:p14="http://schemas.microsoft.com/office/powerpoint/2010/main" val="2853537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2889567" y="1278573"/>
            <a:ext cx="6412865" cy="4300855"/>
            <a:chOff x="0" y="0"/>
            <a:chExt cx="6413110" cy="4301197"/>
          </a:xfrm>
        </p:grpSpPr>
        <p:sp>
          <p:nvSpPr>
            <p:cNvPr id="4" name="Rettangolo 3"/>
            <p:cNvSpPr>
              <a:spLocks noChangeArrowheads="1"/>
            </p:cNvSpPr>
            <p:nvPr/>
          </p:nvSpPr>
          <p:spPr bwMode="auto">
            <a:xfrm>
              <a:off x="0" y="0"/>
              <a:ext cx="6400800" cy="430085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" name="Triangolo isoscele 4"/>
            <p:cNvSpPr>
              <a:spLocks noChangeArrowheads="1"/>
            </p:cNvSpPr>
            <p:nvPr/>
          </p:nvSpPr>
          <p:spPr bwMode="auto">
            <a:xfrm>
              <a:off x="0" y="0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" name="Triangolo isoscele 5"/>
            <p:cNvSpPr>
              <a:spLocks noChangeArrowheads="1"/>
            </p:cNvSpPr>
            <p:nvPr/>
          </p:nvSpPr>
          <p:spPr bwMode="auto">
            <a:xfrm>
              <a:off x="801859" y="0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7" name="Triangolo isoscele 6"/>
            <p:cNvSpPr>
              <a:spLocks noChangeArrowheads="1"/>
            </p:cNvSpPr>
            <p:nvPr/>
          </p:nvSpPr>
          <p:spPr bwMode="auto">
            <a:xfrm>
              <a:off x="1603717" y="0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8" name="Triangolo isoscele 7"/>
            <p:cNvSpPr>
              <a:spLocks noChangeArrowheads="1"/>
            </p:cNvSpPr>
            <p:nvPr/>
          </p:nvSpPr>
          <p:spPr bwMode="auto">
            <a:xfrm>
              <a:off x="2405576" y="0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9" name="Triangolo isoscele 8"/>
            <p:cNvSpPr>
              <a:spLocks noChangeArrowheads="1"/>
            </p:cNvSpPr>
            <p:nvPr/>
          </p:nvSpPr>
          <p:spPr bwMode="auto">
            <a:xfrm>
              <a:off x="3207434" y="0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0" name="Triangolo isoscele 9"/>
            <p:cNvSpPr>
              <a:spLocks noChangeArrowheads="1"/>
            </p:cNvSpPr>
            <p:nvPr/>
          </p:nvSpPr>
          <p:spPr bwMode="auto">
            <a:xfrm>
              <a:off x="4009293" y="0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1" name="Triangolo isoscele 10"/>
            <p:cNvSpPr>
              <a:spLocks noChangeArrowheads="1"/>
            </p:cNvSpPr>
            <p:nvPr/>
          </p:nvSpPr>
          <p:spPr bwMode="auto">
            <a:xfrm>
              <a:off x="4811151" y="0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2" name="Triangolo isoscele 11"/>
            <p:cNvSpPr>
              <a:spLocks noChangeArrowheads="1"/>
            </p:cNvSpPr>
            <p:nvPr/>
          </p:nvSpPr>
          <p:spPr bwMode="auto">
            <a:xfrm>
              <a:off x="5598942" y="0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3" name="Rettangolo 12"/>
            <p:cNvSpPr>
              <a:spLocks noChangeArrowheads="1"/>
            </p:cNvSpPr>
            <p:nvPr/>
          </p:nvSpPr>
          <p:spPr bwMode="auto">
            <a:xfrm>
              <a:off x="14068" y="689317"/>
              <a:ext cx="800100" cy="80010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4" name="Rettangolo 13"/>
            <p:cNvSpPr>
              <a:spLocks noChangeArrowheads="1"/>
            </p:cNvSpPr>
            <p:nvPr/>
          </p:nvSpPr>
          <p:spPr bwMode="auto">
            <a:xfrm>
              <a:off x="815927" y="689317"/>
              <a:ext cx="800100" cy="8001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5" name="Rettangolo 14"/>
            <p:cNvSpPr>
              <a:spLocks noChangeArrowheads="1"/>
            </p:cNvSpPr>
            <p:nvPr/>
          </p:nvSpPr>
          <p:spPr bwMode="auto">
            <a:xfrm>
              <a:off x="1617785" y="689317"/>
              <a:ext cx="800100" cy="80010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6" name="Rettangolo 15"/>
            <p:cNvSpPr>
              <a:spLocks noChangeArrowheads="1"/>
            </p:cNvSpPr>
            <p:nvPr/>
          </p:nvSpPr>
          <p:spPr bwMode="auto">
            <a:xfrm>
              <a:off x="2419644" y="689317"/>
              <a:ext cx="800100" cy="8001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7" name="Rettangolo 16"/>
            <p:cNvSpPr>
              <a:spLocks noChangeArrowheads="1"/>
            </p:cNvSpPr>
            <p:nvPr/>
          </p:nvSpPr>
          <p:spPr bwMode="auto">
            <a:xfrm>
              <a:off x="3221502" y="689317"/>
              <a:ext cx="800100" cy="80010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8" name="Rettangolo 17"/>
            <p:cNvSpPr>
              <a:spLocks noChangeArrowheads="1"/>
            </p:cNvSpPr>
            <p:nvPr/>
          </p:nvSpPr>
          <p:spPr bwMode="auto">
            <a:xfrm>
              <a:off x="4009293" y="689317"/>
              <a:ext cx="800100" cy="8001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9" name="Rettangolo 18"/>
            <p:cNvSpPr>
              <a:spLocks noChangeArrowheads="1"/>
            </p:cNvSpPr>
            <p:nvPr/>
          </p:nvSpPr>
          <p:spPr bwMode="auto">
            <a:xfrm>
              <a:off x="4811151" y="689317"/>
              <a:ext cx="800100" cy="80010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0" name="Rettangolo 19"/>
            <p:cNvSpPr>
              <a:spLocks noChangeArrowheads="1"/>
            </p:cNvSpPr>
            <p:nvPr/>
          </p:nvSpPr>
          <p:spPr bwMode="auto">
            <a:xfrm>
              <a:off x="5613010" y="689317"/>
              <a:ext cx="800100" cy="8001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1" name="Rettangolo 20"/>
            <p:cNvSpPr>
              <a:spLocks noChangeArrowheads="1"/>
            </p:cNvSpPr>
            <p:nvPr/>
          </p:nvSpPr>
          <p:spPr bwMode="auto">
            <a:xfrm>
              <a:off x="14068" y="2869809"/>
              <a:ext cx="800100" cy="7429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2" name="Rettangolo 21"/>
            <p:cNvSpPr>
              <a:spLocks noChangeArrowheads="1"/>
            </p:cNvSpPr>
            <p:nvPr/>
          </p:nvSpPr>
          <p:spPr bwMode="auto">
            <a:xfrm>
              <a:off x="815927" y="2869809"/>
              <a:ext cx="800100" cy="74295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3" name="Rettangolo 22"/>
            <p:cNvSpPr>
              <a:spLocks noChangeArrowheads="1"/>
            </p:cNvSpPr>
            <p:nvPr/>
          </p:nvSpPr>
          <p:spPr bwMode="auto">
            <a:xfrm>
              <a:off x="1617785" y="2869809"/>
              <a:ext cx="800100" cy="7429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4" name="Rettangolo 23"/>
            <p:cNvSpPr>
              <a:spLocks noChangeArrowheads="1"/>
            </p:cNvSpPr>
            <p:nvPr/>
          </p:nvSpPr>
          <p:spPr bwMode="auto">
            <a:xfrm>
              <a:off x="2419644" y="2869809"/>
              <a:ext cx="800100" cy="74295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5" name="Rettangolo 24"/>
            <p:cNvSpPr>
              <a:spLocks noChangeArrowheads="1"/>
            </p:cNvSpPr>
            <p:nvPr/>
          </p:nvSpPr>
          <p:spPr bwMode="auto">
            <a:xfrm>
              <a:off x="3221502" y="2869809"/>
              <a:ext cx="800100" cy="7429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6" name="Rettangolo 25"/>
            <p:cNvSpPr>
              <a:spLocks noChangeArrowheads="1"/>
            </p:cNvSpPr>
            <p:nvPr/>
          </p:nvSpPr>
          <p:spPr bwMode="auto">
            <a:xfrm>
              <a:off x="4009293" y="2869809"/>
              <a:ext cx="800100" cy="74295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7" name="Rettangolo 26"/>
            <p:cNvSpPr>
              <a:spLocks noChangeArrowheads="1"/>
            </p:cNvSpPr>
            <p:nvPr/>
          </p:nvSpPr>
          <p:spPr bwMode="auto">
            <a:xfrm>
              <a:off x="4811151" y="2869809"/>
              <a:ext cx="800100" cy="7429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8" name="Rettangolo 27"/>
            <p:cNvSpPr>
              <a:spLocks noChangeArrowheads="1"/>
            </p:cNvSpPr>
            <p:nvPr/>
          </p:nvSpPr>
          <p:spPr bwMode="auto">
            <a:xfrm>
              <a:off x="5613010" y="2869809"/>
              <a:ext cx="800100" cy="74295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9" name="Triangolo isoscele 28"/>
            <p:cNvSpPr>
              <a:spLocks noChangeArrowheads="1"/>
            </p:cNvSpPr>
            <p:nvPr/>
          </p:nvSpPr>
          <p:spPr bwMode="auto">
            <a:xfrm rot="10800000">
              <a:off x="801859" y="1491176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0" name="Triangolo isoscele 29"/>
            <p:cNvSpPr>
              <a:spLocks noChangeArrowheads="1"/>
            </p:cNvSpPr>
            <p:nvPr/>
          </p:nvSpPr>
          <p:spPr bwMode="auto">
            <a:xfrm>
              <a:off x="801859" y="2180493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1" name="Triangolo isoscele 30"/>
            <p:cNvSpPr>
              <a:spLocks noChangeArrowheads="1"/>
            </p:cNvSpPr>
            <p:nvPr/>
          </p:nvSpPr>
          <p:spPr bwMode="auto">
            <a:xfrm rot="10800000">
              <a:off x="4009293" y="1477108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2" name="Triangolo isoscele 31"/>
            <p:cNvSpPr>
              <a:spLocks noChangeArrowheads="1"/>
            </p:cNvSpPr>
            <p:nvPr/>
          </p:nvSpPr>
          <p:spPr bwMode="auto">
            <a:xfrm>
              <a:off x="4009293" y="2180493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3" name="Triangolo isoscele 32"/>
            <p:cNvSpPr>
              <a:spLocks noChangeArrowheads="1"/>
            </p:cNvSpPr>
            <p:nvPr/>
          </p:nvSpPr>
          <p:spPr bwMode="auto">
            <a:xfrm rot="10800000">
              <a:off x="5598942" y="1477108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4" name="Triangolo isoscele 33"/>
            <p:cNvSpPr>
              <a:spLocks noChangeArrowheads="1"/>
            </p:cNvSpPr>
            <p:nvPr/>
          </p:nvSpPr>
          <p:spPr bwMode="auto">
            <a:xfrm>
              <a:off x="5598942" y="2180493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5" name="Triangolo isoscele 34"/>
            <p:cNvSpPr>
              <a:spLocks noChangeArrowheads="1"/>
            </p:cNvSpPr>
            <p:nvPr/>
          </p:nvSpPr>
          <p:spPr bwMode="auto">
            <a:xfrm rot="10800000">
              <a:off x="0" y="3615397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6" name="Triangolo isoscele 35"/>
            <p:cNvSpPr>
              <a:spLocks noChangeArrowheads="1"/>
            </p:cNvSpPr>
            <p:nvPr/>
          </p:nvSpPr>
          <p:spPr bwMode="auto">
            <a:xfrm rot="10800000">
              <a:off x="801859" y="3615397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7" name="Triangolo isoscele 36"/>
            <p:cNvSpPr>
              <a:spLocks noChangeArrowheads="1"/>
            </p:cNvSpPr>
            <p:nvPr/>
          </p:nvSpPr>
          <p:spPr bwMode="auto">
            <a:xfrm rot="10800000">
              <a:off x="1603717" y="3615397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8" name="Triangolo isoscele 37"/>
            <p:cNvSpPr>
              <a:spLocks noChangeArrowheads="1"/>
            </p:cNvSpPr>
            <p:nvPr/>
          </p:nvSpPr>
          <p:spPr bwMode="auto">
            <a:xfrm rot="10800000">
              <a:off x="2405576" y="3615397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9" name="Triangolo isoscele 38"/>
            <p:cNvSpPr>
              <a:spLocks noChangeArrowheads="1"/>
            </p:cNvSpPr>
            <p:nvPr/>
          </p:nvSpPr>
          <p:spPr bwMode="auto">
            <a:xfrm rot="10800000">
              <a:off x="3207434" y="3615397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0" name="Triangolo isoscele 39"/>
            <p:cNvSpPr>
              <a:spLocks noChangeArrowheads="1"/>
            </p:cNvSpPr>
            <p:nvPr/>
          </p:nvSpPr>
          <p:spPr bwMode="auto">
            <a:xfrm rot="10800000">
              <a:off x="4009293" y="3615397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1" name="Triangolo isoscele 40"/>
            <p:cNvSpPr>
              <a:spLocks noChangeArrowheads="1"/>
            </p:cNvSpPr>
            <p:nvPr/>
          </p:nvSpPr>
          <p:spPr bwMode="auto">
            <a:xfrm rot="10800000">
              <a:off x="4811151" y="3615397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2" name="Triangolo isoscele 41"/>
            <p:cNvSpPr>
              <a:spLocks noChangeArrowheads="1"/>
            </p:cNvSpPr>
            <p:nvPr/>
          </p:nvSpPr>
          <p:spPr bwMode="auto">
            <a:xfrm rot="10800000">
              <a:off x="5598942" y="3615397"/>
              <a:ext cx="800100" cy="685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3" name="Triangolo isoscele 42"/>
            <p:cNvSpPr>
              <a:spLocks noChangeArrowheads="1"/>
            </p:cNvSpPr>
            <p:nvPr/>
          </p:nvSpPr>
          <p:spPr bwMode="auto">
            <a:xfrm rot="10800000">
              <a:off x="0" y="1491176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4" name="Triangolo isoscele 43"/>
            <p:cNvSpPr>
              <a:spLocks noChangeArrowheads="1"/>
            </p:cNvSpPr>
            <p:nvPr/>
          </p:nvSpPr>
          <p:spPr bwMode="auto">
            <a:xfrm>
              <a:off x="0" y="2180493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5" name="Triangolo isoscele 44"/>
            <p:cNvSpPr>
              <a:spLocks noChangeArrowheads="1"/>
            </p:cNvSpPr>
            <p:nvPr/>
          </p:nvSpPr>
          <p:spPr bwMode="auto">
            <a:xfrm rot="10800000">
              <a:off x="1603717" y="1491176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6" name="Triangolo isoscele 45"/>
            <p:cNvSpPr>
              <a:spLocks noChangeArrowheads="1"/>
            </p:cNvSpPr>
            <p:nvPr/>
          </p:nvSpPr>
          <p:spPr bwMode="auto">
            <a:xfrm>
              <a:off x="1603717" y="2180493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7" name="Triangolo isoscele 46"/>
            <p:cNvSpPr>
              <a:spLocks noChangeArrowheads="1"/>
            </p:cNvSpPr>
            <p:nvPr/>
          </p:nvSpPr>
          <p:spPr bwMode="auto">
            <a:xfrm rot="10800000">
              <a:off x="3207434" y="1491176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8" name="Triangolo isoscele 47"/>
            <p:cNvSpPr>
              <a:spLocks noChangeArrowheads="1"/>
            </p:cNvSpPr>
            <p:nvPr/>
          </p:nvSpPr>
          <p:spPr bwMode="auto">
            <a:xfrm>
              <a:off x="3207434" y="2180493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9" name="Triangolo isoscele 48"/>
            <p:cNvSpPr>
              <a:spLocks noChangeArrowheads="1"/>
            </p:cNvSpPr>
            <p:nvPr/>
          </p:nvSpPr>
          <p:spPr bwMode="auto">
            <a:xfrm rot="10800000">
              <a:off x="2405576" y="1491176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0" name="Triangolo isoscele 49"/>
            <p:cNvSpPr>
              <a:spLocks noChangeArrowheads="1"/>
            </p:cNvSpPr>
            <p:nvPr/>
          </p:nvSpPr>
          <p:spPr bwMode="auto">
            <a:xfrm>
              <a:off x="2405576" y="2180493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1" name="Triangolo isoscele 50"/>
            <p:cNvSpPr>
              <a:spLocks noChangeArrowheads="1"/>
            </p:cNvSpPr>
            <p:nvPr/>
          </p:nvSpPr>
          <p:spPr bwMode="auto">
            <a:xfrm rot="10800000">
              <a:off x="4811151" y="1477108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2" name="Triangolo isoscele 51"/>
            <p:cNvSpPr>
              <a:spLocks noChangeArrowheads="1"/>
            </p:cNvSpPr>
            <p:nvPr/>
          </p:nvSpPr>
          <p:spPr bwMode="auto">
            <a:xfrm>
              <a:off x="4811151" y="2180493"/>
              <a:ext cx="800100" cy="692150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</p:grpSp>
      <p:sp>
        <p:nvSpPr>
          <p:cNvPr id="53" name="Rettangolo 52"/>
          <p:cNvSpPr/>
          <p:nvPr/>
        </p:nvSpPr>
        <p:spPr>
          <a:xfrm>
            <a:off x="5818978" y="5646803"/>
            <a:ext cx="348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Lorenzo  Mancini</a:t>
            </a:r>
            <a:endParaRPr lang="it-IT" sz="3600" dirty="0"/>
          </a:p>
        </p:txBody>
      </p:sp>
    </p:spTree>
    <p:extLst>
      <p:ext uri="{BB962C8B-B14F-4D97-AF65-F5344CB8AC3E}">
        <p14:creationId xmlns="" xmlns:p14="http://schemas.microsoft.com/office/powerpoint/2010/main" val="3427685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  <a:alpha val="84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929255" y="1417320"/>
            <a:ext cx="6333489" cy="4023360"/>
            <a:chOff x="0" y="0"/>
            <a:chExt cx="6334080" cy="4023695"/>
          </a:xfrm>
        </p:grpSpPr>
        <p:grpSp>
          <p:nvGrpSpPr>
            <p:cNvPr id="3" name="Gruppo 2"/>
            <p:cNvGrpSpPr/>
            <p:nvPr/>
          </p:nvGrpSpPr>
          <p:grpSpPr>
            <a:xfrm>
              <a:off x="0" y="1969477"/>
              <a:ext cx="6305944" cy="2054218"/>
              <a:chOff x="0" y="0"/>
              <a:chExt cx="10228043" cy="3331845"/>
            </a:xfrm>
          </p:grpSpPr>
          <p:sp>
            <p:nvSpPr>
              <p:cNvPr id="81" name="Esagono 80"/>
              <p:cNvSpPr>
                <a:spLocks noChangeArrowheads="1"/>
              </p:cNvSpPr>
              <p:nvPr/>
            </p:nvSpPr>
            <p:spPr bwMode="auto">
              <a:xfrm>
                <a:off x="7695028" y="604911"/>
                <a:ext cx="2533015" cy="2251075"/>
              </a:xfrm>
              <a:prstGeom prst="hexagon">
                <a:avLst>
                  <a:gd name="adj" fmla="val 28131"/>
                  <a:gd name="vf" fmla="val 115470"/>
                </a:avLst>
              </a:prstGeom>
              <a:gradFill rotWithShape="0">
                <a:gsLst>
                  <a:gs pos="0">
                    <a:srgbClr val="00B0F0"/>
                  </a:gs>
                  <a:gs pos="100000">
                    <a:srgbClr val="00B0F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  <p:grpSp>
            <p:nvGrpSpPr>
              <p:cNvPr id="82" name="Gruppo 81"/>
              <p:cNvGrpSpPr>
                <a:grpSpLocks/>
              </p:cNvGrpSpPr>
              <p:nvPr/>
            </p:nvGrpSpPr>
            <p:grpSpPr bwMode="auto">
              <a:xfrm>
                <a:off x="0" y="0"/>
                <a:ext cx="9879965" cy="3331845"/>
                <a:chOff x="398" y="3223"/>
                <a:chExt cx="15559" cy="5247"/>
              </a:xfrm>
            </p:grpSpPr>
            <p:sp>
              <p:nvSpPr>
                <p:cNvPr id="83" name="AutoShape 274"/>
                <p:cNvSpPr>
                  <a:spLocks noChangeArrowheads="1"/>
                </p:cNvSpPr>
                <p:nvPr/>
              </p:nvSpPr>
              <p:spPr bwMode="auto">
                <a:xfrm>
                  <a:off x="11682" y="774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4" name="AutoShape 275"/>
                <p:cNvSpPr>
                  <a:spLocks noChangeArrowheads="1"/>
                </p:cNvSpPr>
                <p:nvPr/>
              </p:nvSpPr>
              <p:spPr bwMode="auto">
                <a:xfrm>
                  <a:off x="13358" y="774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5" name="AutoShape 276"/>
                <p:cNvSpPr>
                  <a:spLocks noChangeArrowheads="1"/>
                </p:cNvSpPr>
                <p:nvPr/>
              </p:nvSpPr>
              <p:spPr bwMode="auto">
                <a:xfrm>
                  <a:off x="14196" y="774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6" name="AutoShape 273"/>
                <p:cNvSpPr>
                  <a:spLocks noChangeArrowheads="1"/>
                </p:cNvSpPr>
                <p:nvPr/>
              </p:nvSpPr>
              <p:spPr bwMode="auto">
                <a:xfrm>
                  <a:off x="10006" y="774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7" name="AutoShape 207"/>
                <p:cNvSpPr>
                  <a:spLocks noChangeArrowheads="1"/>
                </p:cNvSpPr>
                <p:nvPr/>
              </p:nvSpPr>
              <p:spPr bwMode="auto">
                <a:xfrm>
                  <a:off x="1500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8" name="AutoShape 208"/>
                <p:cNvSpPr>
                  <a:spLocks noChangeArrowheads="1"/>
                </p:cNvSpPr>
                <p:nvPr/>
              </p:nvSpPr>
              <p:spPr bwMode="auto">
                <a:xfrm>
                  <a:off x="2338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9" name="AutoShape 209"/>
                <p:cNvSpPr>
                  <a:spLocks noChangeArrowheads="1"/>
                </p:cNvSpPr>
                <p:nvPr/>
              </p:nvSpPr>
              <p:spPr bwMode="auto">
                <a:xfrm>
                  <a:off x="3176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0" name="AutoShape 210"/>
                <p:cNvSpPr>
                  <a:spLocks noChangeArrowheads="1"/>
                </p:cNvSpPr>
                <p:nvPr/>
              </p:nvSpPr>
              <p:spPr bwMode="auto">
                <a:xfrm>
                  <a:off x="4014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1" name="AutoShape 211"/>
                <p:cNvSpPr>
                  <a:spLocks noChangeArrowheads="1"/>
                </p:cNvSpPr>
                <p:nvPr/>
              </p:nvSpPr>
              <p:spPr bwMode="auto">
                <a:xfrm>
                  <a:off x="4852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2" name="AutoShape 212"/>
                <p:cNvSpPr>
                  <a:spLocks noChangeArrowheads="1"/>
                </p:cNvSpPr>
                <p:nvPr/>
              </p:nvSpPr>
              <p:spPr bwMode="auto">
                <a:xfrm>
                  <a:off x="5690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3" name="AutoShape 213"/>
                <p:cNvSpPr>
                  <a:spLocks noChangeArrowheads="1"/>
                </p:cNvSpPr>
                <p:nvPr/>
              </p:nvSpPr>
              <p:spPr bwMode="auto">
                <a:xfrm>
                  <a:off x="6528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4" name="AutoShape 214"/>
                <p:cNvSpPr>
                  <a:spLocks noChangeArrowheads="1"/>
                </p:cNvSpPr>
                <p:nvPr/>
              </p:nvSpPr>
              <p:spPr bwMode="auto">
                <a:xfrm>
                  <a:off x="7366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5" name="AutoShape 215"/>
                <p:cNvSpPr>
                  <a:spLocks noChangeArrowheads="1"/>
                </p:cNvSpPr>
                <p:nvPr/>
              </p:nvSpPr>
              <p:spPr bwMode="auto">
                <a:xfrm>
                  <a:off x="8928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6" name="AutoShape 216"/>
                <p:cNvSpPr>
                  <a:spLocks noChangeArrowheads="1"/>
                </p:cNvSpPr>
                <p:nvPr/>
              </p:nvSpPr>
              <p:spPr bwMode="auto">
                <a:xfrm>
                  <a:off x="9766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7" name="AutoShape 217"/>
                <p:cNvSpPr>
                  <a:spLocks noChangeArrowheads="1"/>
                </p:cNvSpPr>
                <p:nvPr/>
              </p:nvSpPr>
              <p:spPr bwMode="auto">
                <a:xfrm>
                  <a:off x="10604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8" name="AutoShape 218"/>
                <p:cNvSpPr>
                  <a:spLocks noChangeArrowheads="1"/>
                </p:cNvSpPr>
                <p:nvPr/>
              </p:nvSpPr>
              <p:spPr bwMode="auto">
                <a:xfrm>
                  <a:off x="11442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9" name="AutoShape 219"/>
                <p:cNvSpPr>
                  <a:spLocks noChangeArrowheads="1"/>
                </p:cNvSpPr>
                <p:nvPr/>
              </p:nvSpPr>
              <p:spPr bwMode="auto">
                <a:xfrm>
                  <a:off x="12280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0" name="AutoShape 220"/>
                <p:cNvSpPr>
                  <a:spLocks noChangeArrowheads="1"/>
                </p:cNvSpPr>
                <p:nvPr/>
              </p:nvSpPr>
              <p:spPr bwMode="auto">
                <a:xfrm>
                  <a:off x="13118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1" name="AutoShape 221"/>
                <p:cNvSpPr>
                  <a:spLocks noChangeArrowheads="1"/>
                </p:cNvSpPr>
                <p:nvPr/>
              </p:nvSpPr>
              <p:spPr bwMode="auto">
                <a:xfrm>
                  <a:off x="13956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2" name="AutoShape 222"/>
                <p:cNvSpPr>
                  <a:spLocks noChangeArrowheads="1"/>
                </p:cNvSpPr>
                <p:nvPr/>
              </p:nvSpPr>
              <p:spPr bwMode="auto">
                <a:xfrm>
                  <a:off x="8090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3" name="AutoShape 223"/>
                <p:cNvSpPr>
                  <a:spLocks noChangeArrowheads="1"/>
                </p:cNvSpPr>
                <p:nvPr/>
              </p:nvSpPr>
              <p:spPr bwMode="auto">
                <a:xfrm>
                  <a:off x="14794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4" name="AutoShape 224"/>
                <p:cNvSpPr>
                  <a:spLocks noChangeArrowheads="1"/>
                </p:cNvSpPr>
                <p:nvPr/>
              </p:nvSpPr>
              <p:spPr bwMode="auto">
                <a:xfrm rot="3600000">
                  <a:off x="1202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5" name="AutoShape 225"/>
                <p:cNvSpPr>
                  <a:spLocks noChangeArrowheads="1"/>
                </p:cNvSpPr>
                <p:nvPr/>
              </p:nvSpPr>
              <p:spPr bwMode="auto">
                <a:xfrm rot="3600000">
                  <a:off x="2040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6" name="AutoShape 226"/>
                <p:cNvSpPr>
                  <a:spLocks noChangeArrowheads="1"/>
                </p:cNvSpPr>
                <p:nvPr/>
              </p:nvSpPr>
              <p:spPr bwMode="auto">
                <a:xfrm rot="3600000">
                  <a:off x="2878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7" name="AutoShape 227"/>
                <p:cNvSpPr>
                  <a:spLocks noChangeArrowheads="1"/>
                </p:cNvSpPr>
                <p:nvPr/>
              </p:nvSpPr>
              <p:spPr bwMode="auto">
                <a:xfrm rot="3600000">
                  <a:off x="3716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8" name="AutoShape 228"/>
                <p:cNvSpPr>
                  <a:spLocks noChangeArrowheads="1"/>
                </p:cNvSpPr>
                <p:nvPr/>
              </p:nvSpPr>
              <p:spPr bwMode="auto">
                <a:xfrm rot="3600000">
                  <a:off x="4554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9" name="AutoShape 229"/>
                <p:cNvSpPr>
                  <a:spLocks noChangeArrowheads="1"/>
                </p:cNvSpPr>
                <p:nvPr/>
              </p:nvSpPr>
              <p:spPr bwMode="auto">
                <a:xfrm rot="3600000">
                  <a:off x="5392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0" name="AutoShape 230"/>
                <p:cNvSpPr>
                  <a:spLocks noChangeArrowheads="1"/>
                </p:cNvSpPr>
                <p:nvPr/>
              </p:nvSpPr>
              <p:spPr bwMode="auto">
                <a:xfrm rot="3600000">
                  <a:off x="6230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1" name="AutoShape 231"/>
                <p:cNvSpPr>
                  <a:spLocks noChangeArrowheads="1"/>
                </p:cNvSpPr>
                <p:nvPr/>
              </p:nvSpPr>
              <p:spPr bwMode="auto">
                <a:xfrm rot="3600000">
                  <a:off x="7068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2" name="AutoShape 232"/>
                <p:cNvSpPr>
                  <a:spLocks noChangeArrowheads="1"/>
                </p:cNvSpPr>
                <p:nvPr/>
              </p:nvSpPr>
              <p:spPr bwMode="auto">
                <a:xfrm rot="3600000">
                  <a:off x="8630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3" name="AutoShape 233"/>
                <p:cNvSpPr>
                  <a:spLocks noChangeArrowheads="1"/>
                </p:cNvSpPr>
                <p:nvPr/>
              </p:nvSpPr>
              <p:spPr bwMode="auto">
                <a:xfrm rot="3600000">
                  <a:off x="9468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4" name="AutoShape 234"/>
                <p:cNvSpPr>
                  <a:spLocks noChangeArrowheads="1"/>
                </p:cNvSpPr>
                <p:nvPr/>
              </p:nvSpPr>
              <p:spPr bwMode="auto">
                <a:xfrm rot="3600000">
                  <a:off x="10306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5" name="AutoShape 235"/>
                <p:cNvSpPr>
                  <a:spLocks noChangeArrowheads="1"/>
                </p:cNvSpPr>
                <p:nvPr/>
              </p:nvSpPr>
              <p:spPr bwMode="auto">
                <a:xfrm rot="3600000">
                  <a:off x="11144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6" name="AutoShape 236"/>
                <p:cNvSpPr>
                  <a:spLocks noChangeArrowheads="1"/>
                </p:cNvSpPr>
                <p:nvPr/>
              </p:nvSpPr>
              <p:spPr bwMode="auto">
                <a:xfrm rot="3600000">
                  <a:off x="11982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7" name="AutoShape 237"/>
                <p:cNvSpPr>
                  <a:spLocks noChangeArrowheads="1"/>
                </p:cNvSpPr>
                <p:nvPr/>
              </p:nvSpPr>
              <p:spPr bwMode="auto">
                <a:xfrm rot="3600000">
                  <a:off x="12820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8" name="AutoShape 238"/>
                <p:cNvSpPr>
                  <a:spLocks noChangeArrowheads="1"/>
                </p:cNvSpPr>
                <p:nvPr/>
              </p:nvSpPr>
              <p:spPr bwMode="auto">
                <a:xfrm rot="3600000">
                  <a:off x="13658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9" name="AutoShape 239"/>
                <p:cNvSpPr>
                  <a:spLocks noChangeArrowheads="1"/>
                </p:cNvSpPr>
                <p:nvPr/>
              </p:nvSpPr>
              <p:spPr bwMode="auto">
                <a:xfrm rot="3600000">
                  <a:off x="7792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0" name="AutoShape 240"/>
                <p:cNvSpPr>
                  <a:spLocks noChangeArrowheads="1"/>
                </p:cNvSpPr>
                <p:nvPr/>
              </p:nvSpPr>
              <p:spPr bwMode="auto">
                <a:xfrm rot="3600000">
                  <a:off x="14496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1" name="AutoShape 241"/>
                <p:cNvSpPr>
                  <a:spLocks noChangeArrowheads="1"/>
                </p:cNvSpPr>
                <p:nvPr/>
              </p:nvSpPr>
              <p:spPr bwMode="auto">
                <a:xfrm>
                  <a:off x="398" y="4159"/>
                  <a:ext cx="4099" cy="3545"/>
                </a:xfrm>
                <a:prstGeom prst="hexagon">
                  <a:avLst>
                    <a:gd name="adj" fmla="val 28907"/>
                    <a:gd name="vf" fmla="val 11547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2" name="AutoShape 242"/>
                <p:cNvSpPr>
                  <a:spLocks noChangeArrowheads="1"/>
                </p:cNvSpPr>
                <p:nvPr/>
              </p:nvSpPr>
              <p:spPr bwMode="auto">
                <a:xfrm>
                  <a:off x="4497" y="4159"/>
                  <a:ext cx="3989" cy="3545"/>
                </a:xfrm>
                <a:prstGeom prst="hexagon">
                  <a:avLst>
                    <a:gd name="adj" fmla="val 28131"/>
                    <a:gd name="vf" fmla="val 11547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3" name="AutoShape 243"/>
                <p:cNvSpPr>
                  <a:spLocks noChangeArrowheads="1"/>
                </p:cNvSpPr>
                <p:nvPr/>
              </p:nvSpPr>
              <p:spPr bwMode="auto">
                <a:xfrm>
                  <a:off x="8486" y="4159"/>
                  <a:ext cx="3989" cy="3545"/>
                </a:xfrm>
                <a:prstGeom prst="hexagon">
                  <a:avLst>
                    <a:gd name="adj" fmla="val 28131"/>
                    <a:gd name="vf" fmla="val 11547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cxnSp>
              <p:nvCxnSpPr>
                <p:cNvPr id="124" name="AutoShape 244"/>
                <p:cNvCxnSpPr>
                  <a:cxnSpLocks noChangeShapeType="1"/>
                </p:cNvCxnSpPr>
                <p:nvPr/>
              </p:nvCxnSpPr>
              <p:spPr bwMode="auto">
                <a:xfrm flipV="1">
                  <a:off x="902" y="8469"/>
                  <a:ext cx="15055" cy="1"/>
                </a:xfrm>
                <a:prstGeom prst="straightConnector1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5" name="AutoShape 245"/>
                <p:cNvSpPr>
                  <a:spLocks noChangeArrowheads="1"/>
                </p:cNvSpPr>
                <p:nvPr/>
              </p:nvSpPr>
              <p:spPr bwMode="auto">
                <a:xfrm>
                  <a:off x="1740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6" name="AutoShape 246"/>
                <p:cNvSpPr>
                  <a:spLocks noChangeArrowheads="1"/>
                </p:cNvSpPr>
                <p:nvPr/>
              </p:nvSpPr>
              <p:spPr bwMode="auto">
                <a:xfrm>
                  <a:off x="2578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7" name="AutoShape 247"/>
                <p:cNvSpPr>
                  <a:spLocks noChangeArrowheads="1"/>
                </p:cNvSpPr>
                <p:nvPr/>
              </p:nvSpPr>
              <p:spPr bwMode="auto">
                <a:xfrm>
                  <a:off x="4254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8" name="AutoShape 248"/>
                <p:cNvSpPr>
                  <a:spLocks noChangeArrowheads="1"/>
                </p:cNvSpPr>
                <p:nvPr/>
              </p:nvSpPr>
              <p:spPr bwMode="auto">
                <a:xfrm>
                  <a:off x="5930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9" name="AutoShape 249"/>
                <p:cNvSpPr>
                  <a:spLocks noChangeArrowheads="1"/>
                </p:cNvSpPr>
                <p:nvPr/>
              </p:nvSpPr>
              <p:spPr bwMode="auto">
                <a:xfrm>
                  <a:off x="6768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0" name="AutoShape 250"/>
                <p:cNvSpPr>
                  <a:spLocks noChangeArrowheads="1"/>
                </p:cNvSpPr>
                <p:nvPr/>
              </p:nvSpPr>
              <p:spPr bwMode="auto">
                <a:xfrm>
                  <a:off x="10844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1" name="AutoShape 251"/>
                <p:cNvSpPr>
                  <a:spLocks noChangeArrowheads="1"/>
                </p:cNvSpPr>
                <p:nvPr/>
              </p:nvSpPr>
              <p:spPr bwMode="auto">
                <a:xfrm>
                  <a:off x="12520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2" name="AutoShape 252"/>
                <p:cNvSpPr>
                  <a:spLocks noChangeArrowheads="1"/>
                </p:cNvSpPr>
                <p:nvPr/>
              </p:nvSpPr>
              <p:spPr bwMode="auto">
                <a:xfrm>
                  <a:off x="8330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3" name="AutoShape 253"/>
                <p:cNvSpPr>
                  <a:spLocks noChangeArrowheads="1"/>
                </p:cNvSpPr>
                <p:nvPr/>
              </p:nvSpPr>
              <p:spPr bwMode="auto">
                <a:xfrm>
                  <a:off x="15034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4" name="AutoShape 254"/>
                <p:cNvSpPr>
                  <a:spLocks noChangeArrowheads="1"/>
                </p:cNvSpPr>
                <p:nvPr/>
              </p:nvSpPr>
              <p:spPr bwMode="auto">
                <a:xfrm>
                  <a:off x="902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5" name="AutoShape 255"/>
                <p:cNvSpPr>
                  <a:spLocks noChangeArrowheads="1"/>
                </p:cNvSpPr>
                <p:nvPr/>
              </p:nvSpPr>
              <p:spPr bwMode="auto">
                <a:xfrm rot="3600000">
                  <a:off x="144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6" name="AutoShape 256"/>
                <p:cNvSpPr>
                  <a:spLocks noChangeArrowheads="1"/>
                </p:cNvSpPr>
                <p:nvPr/>
              </p:nvSpPr>
              <p:spPr bwMode="auto">
                <a:xfrm rot="3600000">
                  <a:off x="3118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7" name="AutoShape 257"/>
                <p:cNvSpPr>
                  <a:spLocks noChangeArrowheads="1"/>
                </p:cNvSpPr>
                <p:nvPr/>
              </p:nvSpPr>
              <p:spPr bwMode="auto">
                <a:xfrm rot="3600000">
                  <a:off x="395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8" name="AutoShape 258"/>
                <p:cNvSpPr>
                  <a:spLocks noChangeArrowheads="1"/>
                </p:cNvSpPr>
                <p:nvPr/>
              </p:nvSpPr>
              <p:spPr bwMode="auto">
                <a:xfrm rot="3600000">
                  <a:off x="563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9" name="AutoShape 259"/>
                <p:cNvSpPr>
                  <a:spLocks noChangeArrowheads="1"/>
                </p:cNvSpPr>
                <p:nvPr/>
              </p:nvSpPr>
              <p:spPr bwMode="auto">
                <a:xfrm rot="3600000">
                  <a:off x="7308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0" name="AutoShape 260"/>
                <p:cNvSpPr>
                  <a:spLocks noChangeArrowheads="1"/>
                </p:cNvSpPr>
                <p:nvPr/>
              </p:nvSpPr>
              <p:spPr bwMode="auto">
                <a:xfrm rot="3600000">
                  <a:off x="8870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1" name="AutoShape 261"/>
                <p:cNvSpPr>
                  <a:spLocks noChangeArrowheads="1"/>
                </p:cNvSpPr>
                <p:nvPr/>
              </p:nvSpPr>
              <p:spPr bwMode="auto">
                <a:xfrm rot="3600000">
                  <a:off x="9708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2" name="AutoShape 262"/>
                <p:cNvSpPr>
                  <a:spLocks noChangeArrowheads="1"/>
                </p:cNvSpPr>
                <p:nvPr/>
              </p:nvSpPr>
              <p:spPr bwMode="auto">
                <a:xfrm rot="3600000">
                  <a:off x="1054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3" name="AutoShape 263"/>
                <p:cNvSpPr>
                  <a:spLocks noChangeArrowheads="1"/>
                </p:cNvSpPr>
                <p:nvPr/>
              </p:nvSpPr>
              <p:spPr bwMode="auto">
                <a:xfrm rot="3600000">
                  <a:off x="1222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4" name="AutoShape 264"/>
                <p:cNvSpPr>
                  <a:spLocks noChangeArrowheads="1"/>
                </p:cNvSpPr>
                <p:nvPr/>
              </p:nvSpPr>
              <p:spPr bwMode="auto">
                <a:xfrm rot="3600000">
                  <a:off x="13898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5" name="AutoShape 265"/>
                <p:cNvSpPr>
                  <a:spLocks noChangeArrowheads="1"/>
                </p:cNvSpPr>
                <p:nvPr/>
              </p:nvSpPr>
              <p:spPr bwMode="auto">
                <a:xfrm rot="3600000">
                  <a:off x="1473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6" name="AutoShape 266"/>
                <p:cNvSpPr>
                  <a:spLocks noChangeArrowheads="1"/>
                </p:cNvSpPr>
                <p:nvPr/>
              </p:nvSpPr>
              <p:spPr bwMode="auto">
                <a:xfrm rot="3600000">
                  <a:off x="8034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7" name="AutoShape 267"/>
                <p:cNvSpPr>
                  <a:spLocks noChangeArrowheads="1"/>
                </p:cNvSpPr>
                <p:nvPr/>
              </p:nvSpPr>
              <p:spPr bwMode="auto">
                <a:xfrm>
                  <a:off x="7606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8" name="AutoShape 268"/>
                <p:cNvSpPr>
                  <a:spLocks noChangeArrowheads="1"/>
                </p:cNvSpPr>
                <p:nvPr/>
              </p:nvSpPr>
              <p:spPr bwMode="auto">
                <a:xfrm rot="3600000">
                  <a:off x="647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9" name="AutoShape 269"/>
                <p:cNvSpPr>
                  <a:spLocks noChangeArrowheads="1"/>
                </p:cNvSpPr>
                <p:nvPr/>
              </p:nvSpPr>
              <p:spPr bwMode="auto">
                <a:xfrm>
                  <a:off x="5092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50" name="AutoShape 270"/>
                <p:cNvSpPr>
                  <a:spLocks noChangeArrowheads="1"/>
                </p:cNvSpPr>
                <p:nvPr/>
              </p:nvSpPr>
              <p:spPr bwMode="auto">
                <a:xfrm rot="3600000">
                  <a:off x="479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51" name="AutoShape 271"/>
                <p:cNvSpPr>
                  <a:spLocks noChangeArrowheads="1"/>
                </p:cNvSpPr>
                <p:nvPr/>
              </p:nvSpPr>
              <p:spPr bwMode="auto">
                <a:xfrm rot="3600000">
                  <a:off x="1138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52" name="AutoShape 272"/>
                <p:cNvSpPr>
                  <a:spLocks noChangeArrowheads="1"/>
                </p:cNvSpPr>
                <p:nvPr/>
              </p:nvSpPr>
              <p:spPr bwMode="auto">
                <a:xfrm>
                  <a:off x="9168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53" name="AutoShape 277"/>
                <p:cNvSpPr>
                  <a:spLocks noChangeArrowheads="1"/>
                </p:cNvSpPr>
                <p:nvPr/>
              </p:nvSpPr>
              <p:spPr bwMode="auto">
                <a:xfrm>
                  <a:off x="3416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54" name="AutoShape 278"/>
                <p:cNvSpPr>
                  <a:spLocks noChangeArrowheads="1"/>
                </p:cNvSpPr>
                <p:nvPr/>
              </p:nvSpPr>
              <p:spPr bwMode="auto">
                <a:xfrm rot="3600000">
                  <a:off x="228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55" name="AutoShape 279"/>
                <p:cNvSpPr>
                  <a:spLocks noChangeArrowheads="1"/>
                </p:cNvSpPr>
                <p:nvPr/>
              </p:nvSpPr>
              <p:spPr bwMode="auto">
                <a:xfrm rot="3600000">
                  <a:off x="1306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cxnSp>
              <p:nvCxnSpPr>
                <p:cNvPr id="156" name="AutoShape 280"/>
                <p:cNvCxnSpPr>
                  <a:cxnSpLocks noChangeShapeType="1"/>
                </p:cNvCxnSpPr>
                <p:nvPr/>
              </p:nvCxnSpPr>
              <p:spPr bwMode="auto">
                <a:xfrm>
                  <a:off x="1142" y="3434"/>
                  <a:ext cx="14135" cy="1"/>
                </a:xfrm>
                <a:prstGeom prst="straightConnector1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" name="Gruppo 3"/>
            <p:cNvGrpSpPr/>
            <p:nvPr/>
          </p:nvGrpSpPr>
          <p:grpSpPr>
            <a:xfrm>
              <a:off x="28136" y="0"/>
              <a:ext cx="6305944" cy="2054218"/>
              <a:chOff x="0" y="0"/>
              <a:chExt cx="10228043" cy="3331845"/>
            </a:xfrm>
          </p:grpSpPr>
          <p:sp>
            <p:nvSpPr>
              <p:cNvPr id="5" name="Esagono 4"/>
              <p:cNvSpPr>
                <a:spLocks noChangeArrowheads="1"/>
              </p:cNvSpPr>
              <p:nvPr/>
            </p:nvSpPr>
            <p:spPr bwMode="auto">
              <a:xfrm>
                <a:off x="7695028" y="604911"/>
                <a:ext cx="2533015" cy="2251075"/>
              </a:xfrm>
              <a:prstGeom prst="hexagon">
                <a:avLst>
                  <a:gd name="adj" fmla="val 28131"/>
                  <a:gd name="vf" fmla="val 115470"/>
                </a:avLst>
              </a:prstGeom>
              <a:gradFill rotWithShape="0">
                <a:gsLst>
                  <a:gs pos="0">
                    <a:srgbClr val="00B0F0"/>
                  </a:gs>
                  <a:gs pos="100000">
                    <a:srgbClr val="00B0F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  <p:grpSp>
            <p:nvGrpSpPr>
              <p:cNvPr id="6" name="Gruppo 5"/>
              <p:cNvGrpSpPr>
                <a:grpSpLocks/>
              </p:cNvGrpSpPr>
              <p:nvPr/>
            </p:nvGrpSpPr>
            <p:grpSpPr bwMode="auto">
              <a:xfrm>
                <a:off x="0" y="0"/>
                <a:ext cx="9879965" cy="3331845"/>
                <a:chOff x="398" y="3223"/>
                <a:chExt cx="15559" cy="5247"/>
              </a:xfrm>
            </p:grpSpPr>
            <p:sp>
              <p:nvSpPr>
                <p:cNvPr id="7" name="AutoShape 274"/>
                <p:cNvSpPr>
                  <a:spLocks noChangeArrowheads="1"/>
                </p:cNvSpPr>
                <p:nvPr/>
              </p:nvSpPr>
              <p:spPr bwMode="auto">
                <a:xfrm>
                  <a:off x="11682" y="774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" name="AutoShape 275"/>
                <p:cNvSpPr>
                  <a:spLocks noChangeArrowheads="1"/>
                </p:cNvSpPr>
                <p:nvPr/>
              </p:nvSpPr>
              <p:spPr bwMode="auto">
                <a:xfrm>
                  <a:off x="13358" y="774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" name="AutoShape 276"/>
                <p:cNvSpPr>
                  <a:spLocks noChangeArrowheads="1"/>
                </p:cNvSpPr>
                <p:nvPr/>
              </p:nvSpPr>
              <p:spPr bwMode="auto">
                <a:xfrm>
                  <a:off x="14196" y="774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" name="AutoShape 273"/>
                <p:cNvSpPr>
                  <a:spLocks noChangeArrowheads="1"/>
                </p:cNvSpPr>
                <p:nvPr/>
              </p:nvSpPr>
              <p:spPr bwMode="auto">
                <a:xfrm>
                  <a:off x="10006" y="774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" name="AutoShape 207"/>
                <p:cNvSpPr>
                  <a:spLocks noChangeArrowheads="1"/>
                </p:cNvSpPr>
                <p:nvPr/>
              </p:nvSpPr>
              <p:spPr bwMode="auto">
                <a:xfrm>
                  <a:off x="1500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" name="AutoShape 208"/>
                <p:cNvSpPr>
                  <a:spLocks noChangeArrowheads="1"/>
                </p:cNvSpPr>
                <p:nvPr/>
              </p:nvSpPr>
              <p:spPr bwMode="auto">
                <a:xfrm>
                  <a:off x="2338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" name="AutoShape 209"/>
                <p:cNvSpPr>
                  <a:spLocks noChangeArrowheads="1"/>
                </p:cNvSpPr>
                <p:nvPr/>
              </p:nvSpPr>
              <p:spPr bwMode="auto">
                <a:xfrm>
                  <a:off x="3176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" name="AutoShape 210"/>
                <p:cNvSpPr>
                  <a:spLocks noChangeArrowheads="1"/>
                </p:cNvSpPr>
                <p:nvPr/>
              </p:nvSpPr>
              <p:spPr bwMode="auto">
                <a:xfrm>
                  <a:off x="4014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5" name="AutoShape 211"/>
                <p:cNvSpPr>
                  <a:spLocks noChangeArrowheads="1"/>
                </p:cNvSpPr>
                <p:nvPr/>
              </p:nvSpPr>
              <p:spPr bwMode="auto">
                <a:xfrm>
                  <a:off x="4852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6" name="AutoShape 212"/>
                <p:cNvSpPr>
                  <a:spLocks noChangeArrowheads="1"/>
                </p:cNvSpPr>
                <p:nvPr/>
              </p:nvSpPr>
              <p:spPr bwMode="auto">
                <a:xfrm>
                  <a:off x="5690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7" name="AutoShape 213"/>
                <p:cNvSpPr>
                  <a:spLocks noChangeArrowheads="1"/>
                </p:cNvSpPr>
                <p:nvPr/>
              </p:nvSpPr>
              <p:spPr bwMode="auto">
                <a:xfrm>
                  <a:off x="6528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8" name="AutoShape 214"/>
                <p:cNvSpPr>
                  <a:spLocks noChangeArrowheads="1"/>
                </p:cNvSpPr>
                <p:nvPr/>
              </p:nvSpPr>
              <p:spPr bwMode="auto">
                <a:xfrm>
                  <a:off x="7366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9" name="AutoShape 215"/>
                <p:cNvSpPr>
                  <a:spLocks noChangeArrowheads="1"/>
                </p:cNvSpPr>
                <p:nvPr/>
              </p:nvSpPr>
              <p:spPr bwMode="auto">
                <a:xfrm>
                  <a:off x="8928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0" name="AutoShape 216"/>
                <p:cNvSpPr>
                  <a:spLocks noChangeArrowheads="1"/>
                </p:cNvSpPr>
                <p:nvPr/>
              </p:nvSpPr>
              <p:spPr bwMode="auto">
                <a:xfrm>
                  <a:off x="9766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1" name="AutoShape 217"/>
                <p:cNvSpPr>
                  <a:spLocks noChangeArrowheads="1"/>
                </p:cNvSpPr>
                <p:nvPr/>
              </p:nvSpPr>
              <p:spPr bwMode="auto">
                <a:xfrm>
                  <a:off x="10604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2" name="AutoShape 218"/>
                <p:cNvSpPr>
                  <a:spLocks noChangeArrowheads="1"/>
                </p:cNvSpPr>
                <p:nvPr/>
              </p:nvSpPr>
              <p:spPr bwMode="auto">
                <a:xfrm>
                  <a:off x="11442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3" name="AutoShape 219"/>
                <p:cNvSpPr>
                  <a:spLocks noChangeArrowheads="1"/>
                </p:cNvSpPr>
                <p:nvPr/>
              </p:nvSpPr>
              <p:spPr bwMode="auto">
                <a:xfrm>
                  <a:off x="12280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4" name="AutoShape 220"/>
                <p:cNvSpPr>
                  <a:spLocks noChangeArrowheads="1"/>
                </p:cNvSpPr>
                <p:nvPr/>
              </p:nvSpPr>
              <p:spPr bwMode="auto">
                <a:xfrm>
                  <a:off x="13118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5" name="AutoShape 221"/>
                <p:cNvSpPr>
                  <a:spLocks noChangeArrowheads="1"/>
                </p:cNvSpPr>
                <p:nvPr/>
              </p:nvSpPr>
              <p:spPr bwMode="auto">
                <a:xfrm>
                  <a:off x="13956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6" name="AutoShape 222"/>
                <p:cNvSpPr>
                  <a:spLocks noChangeArrowheads="1"/>
                </p:cNvSpPr>
                <p:nvPr/>
              </p:nvSpPr>
              <p:spPr bwMode="auto">
                <a:xfrm>
                  <a:off x="8090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" name="AutoShape 223"/>
                <p:cNvSpPr>
                  <a:spLocks noChangeArrowheads="1"/>
                </p:cNvSpPr>
                <p:nvPr/>
              </p:nvSpPr>
              <p:spPr bwMode="auto">
                <a:xfrm>
                  <a:off x="14794" y="343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" name="AutoShape 224"/>
                <p:cNvSpPr>
                  <a:spLocks noChangeArrowheads="1"/>
                </p:cNvSpPr>
                <p:nvPr/>
              </p:nvSpPr>
              <p:spPr bwMode="auto">
                <a:xfrm rot="3600000">
                  <a:off x="1202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9" name="AutoShape 225"/>
                <p:cNvSpPr>
                  <a:spLocks noChangeArrowheads="1"/>
                </p:cNvSpPr>
                <p:nvPr/>
              </p:nvSpPr>
              <p:spPr bwMode="auto">
                <a:xfrm rot="3600000">
                  <a:off x="2040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0" name="AutoShape 226"/>
                <p:cNvSpPr>
                  <a:spLocks noChangeArrowheads="1"/>
                </p:cNvSpPr>
                <p:nvPr/>
              </p:nvSpPr>
              <p:spPr bwMode="auto">
                <a:xfrm rot="3600000">
                  <a:off x="2878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1" name="AutoShape 227"/>
                <p:cNvSpPr>
                  <a:spLocks noChangeArrowheads="1"/>
                </p:cNvSpPr>
                <p:nvPr/>
              </p:nvSpPr>
              <p:spPr bwMode="auto">
                <a:xfrm rot="3600000">
                  <a:off x="3716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2" name="AutoShape 228"/>
                <p:cNvSpPr>
                  <a:spLocks noChangeArrowheads="1"/>
                </p:cNvSpPr>
                <p:nvPr/>
              </p:nvSpPr>
              <p:spPr bwMode="auto">
                <a:xfrm rot="3600000">
                  <a:off x="4554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3" name="AutoShape 229"/>
                <p:cNvSpPr>
                  <a:spLocks noChangeArrowheads="1"/>
                </p:cNvSpPr>
                <p:nvPr/>
              </p:nvSpPr>
              <p:spPr bwMode="auto">
                <a:xfrm rot="3600000">
                  <a:off x="5392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4" name="AutoShape 230"/>
                <p:cNvSpPr>
                  <a:spLocks noChangeArrowheads="1"/>
                </p:cNvSpPr>
                <p:nvPr/>
              </p:nvSpPr>
              <p:spPr bwMode="auto">
                <a:xfrm rot="3600000">
                  <a:off x="6230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5" name="AutoShape 231"/>
                <p:cNvSpPr>
                  <a:spLocks noChangeArrowheads="1"/>
                </p:cNvSpPr>
                <p:nvPr/>
              </p:nvSpPr>
              <p:spPr bwMode="auto">
                <a:xfrm rot="3600000">
                  <a:off x="7068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6" name="AutoShape 232"/>
                <p:cNvSpPr>
                  <a:spLocks noChangeArrowheads="1"/>
                </p:cNvSpPr>
                <p:nvPr/>
              </p:nvSpPr>
              <p:spPr bwMode="auto">
                <a:xfrm rot="3600000">
                  <a:off x="8630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7" name="AutoShape 233"/>
                <p:cNvSpPr>
                  <a:spLocks noChangeArrowheads="1"/>
                </p:cNvSpPr>
                <p:nvPr/>
              </p:nvSpPr>
              <p:spPr bwMode="auto">
                <a:xfrm rot="3600000">
                  <a:off x="9468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8" name="AutoShape 234"/>
                <p:cNvSpPr>
                  <a:spLocks noChangeArrowheads="1"/>
                </p:cNvSpPr>
                <p:nvPr/>
              </p:nvSpPr>
              <p:spPr bwMode="auto">
                <a:xfrm rot="3600000">
                  <a:off x="10306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9" name="AutoShape 235"/>
                <p:cNvSpPr>
                  <a:spLocks noChangeArrowheads="1"/>
                </p:cNvSpPr>
                <p:nvPr/>
              </p:nvSpPr>
              <p:spPr bwMode="auto">
                <a:xfrm rot="3600000">
                  <a:off x="11144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0" name="AutoShape 236"/>
                <p:cNvSpPr>
                  <a:spLocks noChangeArrowheads="1"/>
                </p:cNvSpPr>
                <p:nvPr/>
              </p:nvSpPr>
              <p:spPr bwMode="auto">
                <a:xfrm rot="3600000">
                  <a:off x="11982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1" name="AutoShape 237"/>
                <p:cNvSpPr>
                  <a:spLocks noChangeArrowheads="1"/>
                </p:cNvSpPr>
                <p:nvPr/>
              </p:nvSpPr>
              <p:spPr bwMode="auto">
                <a:xfrm rot="3600000">
                  <a:off x="12820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2" name="AutoShape 238"/>
                <p:cNvSpPr>
                  <a:spLocks noChangeArrowheads="1"/>
                </p:cNvSpPr>
                <p:nvPr/>
              </p:nvSpPr>
              <p:spPr bwMode="auto">
                <a:xfrm rot="3600000">
                  <a:off x="13658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3" name="AutoShape 239"/>
                <p:cNvSpPr>
                  <a:spLocks noChangeArrowheads="1"/>
                </p:cNvSpPr>
                <p:nvPr/>
              </p:nvSpPr>
              <p:spPr bwMode="auto">
                <a:xfrm rot="3600000">
                  <a:off x="7792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4" name="AutoShape 240"/>
                <p:cNvSpPr>
                  <a:spLocks noChangeArrowheads="1"/>
                </p:cNvSpPr>
                <p:nvPr/>
              </p:nvSpPr>
              <p:spPr bwMode="auto">
                <a:xfrm rot="3600000">
                  <a:off x="14496" y="327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5" name="AutoShape 241"/>
                <p:cNvSpPr>
                  <a:spLocks noChangeArrowheads="1"/>
                </p:cNvSpPr>
                <p:nvPr/>
              </p:nvSpPr>
              <p:spPr bwMode="auto">
                <a:xfrm>
                  <a:off x="398" y="4159"/>
                  <a:ext cx="4099" cy="3545"/>
                </a:xfrm>
                <a:prstGeom prst="hexagon">
                  <a:avLst>
                    <a:gd name="adj" fmla="val 28907"/>
                    <a:gd name="vf" fmla="val 11547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6" name="AutoShape 242"/>
                <p:cNvSpPr>
                  <a:spLocks noChangeArrowheads="1"/>
                </p:cNvSpPr>
                <p:nvPr/>
              </p:nvSpPr>
              <p:spPr bwMode="auto">
                <a:xfrm>
                  <a:off x="4497" y="4159"/>
                  <a:ext cx="3989" cy="3545"/>
                </a:xfrm>
                <a:prstGeom prst="hexagon">
                  <a:avLst>
                    <a:gd name="adj" fmla="val 28131"/>
                    <a:gd name="vf" fmla="val 11547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7" name="AutoShape 243"/>
                <p:cNvSpPr>
                  <a:spLocks noChangeArrowheads="1"/>
                </p:cNvSpPr>
                <p:nvPr/>
              </p:nvSpPr>
              <p:spPr bwMode="auto">
                <a:xfrm>
                  <a:off x="8486" y="4159"/>
                  <a:ext cx="3989" cy="3545"/>
                </a:xfrm>
                <a:prstGeom prst="hexagon">
                  <a:avLst>
                    <a:gd name="adj" fmla="val 28131"/>
                    <a:gd name="vf" fmla="val 11547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cxnSp>
              <p:nvCxnSpPr>
                <p:cNvPr id="48" name="AutoShape 244"/>
                <p:cNvCxnSpPr>
                  <a:cxnSpLocks noChangeShapeType="1"/>
                </p:cNvCxnSpPr>
                <p:nvPr/>
              </p:nvCxnSpPr>
              <p:spPr bwMode="auto">
                <a:xfrm flipV="1">
                  <a:off x="902" y="8469"/>
                  <a:ext cx="15055" cy="1"/>
                </a:xfrm>
                <a:prstGeom prst="straightConnector1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9" name="AutoShape 245"/>
                <p:cNvSpPr>
                  <a:spLocks noChangeArrowheads="1"/>
                </p:cNvSpPr>
                <p:nvPr/>
              </p:nvSpPr>
              <p:spPr bwMode="auto">
                <a:xfrm>
                  <a:off x="1740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0" name="AutoShape 246"/>
                <p:cNvSpPr>
                  <a:spLocks noChangeArrowheads="1"/>
                </p:cNvSpPr>
                <p:nvPr/>
              </p:nvSpPr>
              <p:spPr bwMode="auto">
                <a:xfrm>
                  <a:off x="2578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1" name="AutoShape 247"/>
                <p:cNvSpPr>
                  <a:spLocks noChangeArrowheads="1"/>
                </p:cNvSpPr>
                <p:nvPr/>
              </p:nvSpPr>
              <p:spPr bwMode="auto">
                <a:xfrm>
                  <a:off x="4254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2" name="AutoShape 248"/>
                <p:cNvSpPr>
                  <a:spLocks noChangeArrowheads="1"/>
                </p:cNvSpPr>
                <p:nvPr/>
              </p:nvSpPr>
              <p:spPr bwMode="auto">
                <a:xfrm>
                  <a:off x="5930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3" name="AutoShape 249"/>
                <p:cNvSpPr>
                  <a:spLocks noChangeArrowheads="1"/>
                </p:cNvSpPr>
                <p:nvPr/>
              </p:nvSpPr>
              <p:spPr bwMode="auto">
                <a:xfrm>
                  <a:off x="6768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4" name="AutoShape 250"/>
                <p:cNvSpPr>
                  <a:spLocks noChangeArrowheads="1"/>
                </p:cNvSpPr>
                <p:nvPr/>
              </p:nvSpPr>
              <p:spPr bwMode="auto">
                <a:xfrm>
                  <a:off x="10844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5" name="AutoShape 251"/>
                <p:cNvSpPr>
                  <a:spLocks noChangeArrowheads="1"/>
                </p:cNvSpPr>
                <p:nvPr/>
              </p:nvSpPr>
              <p:spPr bwMode="auto">
                <a:xfrm>
                  <a:off x="12520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6" name="AutoShape 252"/>
                <p:cNvSpPr>
                  <a:spLocks noChangeArrowheads="1"/>
                </p:cNvSpPr>
                <p:nvPr/>
              </p:nvSpPr>
              <p:spPr bwMode="auto">
                <a:xfrm>
                  <a:off x="8330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7" name="AutoShape 253"/>
                <p:cNvSpPr>
                  <a:spLocks noChangeArrowheads="1"/>
                </p:cNvSpPr>
                <p:nvPr/>
              </p:nvSpPr>
              <p:spPr bwMode="auto">
                <a:xfrm>
                  <a:off x="15034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8" name="AutoShape 254"/>
                <p:cNvSpPr>
                  <a:spLocks noChangeArrowheads="1"/>
                </p:cNvSpPr>
                <p:nvPr/>
              </p:nvSpPr>
              <p:spPr bwMode="auto">
                <a:xfrm>
                  <a:off x="902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59" name="AutoShape 255"/>
                <p:cNvSpPr>
                  <a:spLocks noChangeArrowheads="1"/>
                </p:cNvSpPr>
                <p:nvPr/>
              </p:nvSpPr>
              <p:spPr bwMode="auto">
                <a:xfrm rot="3600000">
                  <a:off x="144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0" name="AutoShape 256"/>
                <p:cNvSpPr>
                  <a:spLocks noChangeArrowheads="1"/>
                </p:cNvSpPr>
                <p:nvPr/>
              </p:nvSpPr>
              <p:spPr bwMode="auto">
                <a:xfrm rot="3600000">
                  <a:off x="3118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1" name="AutoShape 257"/>
                <p:cNvSpPr>
                  <a:spLocks noChangeArrowheads="1"/>
                </p:cNvSpPr>
                <p:nvPr/>
              </p:nvSpPr>
              <p:spPr bwMode="auto">
                <a:xfrm rot="3600000">
                  <a:off x="395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2" name="AutoShape 258"/>
                <p:cNvSpPr>
                  <a:spLocks noChangeArrowheads="1"/>
                </p:cNvSpPr>
                <p:nvPr/>
              </p:nvSpPr>
              <p:spPr bwMode="auto">
                <a:xfrm rot="3600000">
                  <a:off x="563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3" name="AutoShape 259"/>
                <p:cNvSpPr>
                  <a:spLocks noChangeArrowheads="1"/>
                </p:cNvSpPr>
                <p:nvPr/>
              </p:nvSpPr>
              <p:spPr bwMode="auto">
                <a:xfrm rot="3600000">
                  <a:off x="7308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4" name="AutoShape 260"/>
                <p:cNvSpPr>
                  <a:spLocks noChangeArrowheads="1"/>
                </p:cNvSpPr>
                <p:nvPr/>
              </p:nvSpPr>
              <p:spPr bwMode="auto">
                <a:xfrm rot="3600000">
                  <a:off x="8870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5" name="AutoShape 261"/>
                <p:cNvSpPr>
                  <a:spLocks noChangeArrowheads="1"/>
                </p:cNvSpPr>
                <p:nvPr/>
              </p:nvSpPr>
              <p:spPr bwMode="auto">
                <a:xfrm rot="3600000">
                  <a:off x="9708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6" name="AutoShape 262"/>
                <p:cNvSpPr>
                  <a:spLocks noChangeArrowheads="1"/>
                </p:cNvSpPr>
                <p:nvPr/>
              </p:nvSpPr>
              <p:spPr bwMode="auto">
                <a:xfrm rot="3600000">
                  <a:off x="1054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7" name="AutoShape 263"/>
                <p:cNvSpPr>
                  <a:spLocks noChangeArrowheads="1"/>
                </p:cNvSpPr>
                <p:nvPr/>
              </p:nvSpPr>
              <p:spPr bwMode="auto">
                <a:xfrm rot="3600000">
                  <a:off x="1222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8" name="AutoShape 264"/>
                <p:cNvSpPr>
                  <a:spLocks noChangeArrowheads="1"/>
                </p:cNvSpPr>
                <p:nvPr/>
              </p:nvSpPr>
              <p:spPr bwMode="auto">
                <a:xfrm rot="3600000">
                  <a:off x="13898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9" name="AutoShape 265"/>
                <p:cNvSpPr>
                  <a:spLocks noChangeArrowheads="1"/>
                </p:cNvSpPr>
                <p:nvPr/>
              </p:nvSpPr>
              <p:spPr bwMode="auto">
                <a:xfrm rot="3600000">
                  <a:off x="1473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0" name="AutoShape 266"/>
                <p:cNvSpPr>
                  <a:spLocks noChangeArrowheads="1"/>
                </p:cNvSpPr>
                <p:nvPr/>
              </p:nvSpPr>
              <p:spPr bwMode="auto">
                <a:xfrm rot="3600000">
                  <a:off x="8034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1" name="AutoShape 267"/>
                <p:cNvSpPr>
                  <a:spLocks noChangeArrowheads="1"/>
                </p:cNvSpPr>
                <p:nvPr/>
              </p:nvSpPr>
              <p:spPr bwMode="auto">
                <a:xfrm>
                  <a:off x="7606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2" name="AutoShape 268"/>
                <p:cNvSpPr>
                  <a:spLocks noChangeArrowheads="1"/>
                </p:cNvSpPr>
                <p:nvPr/>
              </p:nvSpPr>
              <p:spPr bwMode="auto">
                <a:xfrm rot="3600000">
                  <a:off x="647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3" name="AutoShape 269"/>
                <p:cNvSpPr>
                  <a:spLocks noChangeArrowheads="1"/>
                </p:cNvSpPr>
                <p:nvPr/>
              </p:nvSpPr>
              <p:spPr bwMode="auto">
                <a:xfrm>
                  <a:off x="5092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4" name="AutoShape 270"/>
                <p:cNvSpPr>
                  <a:spLocks noChangeArrowheads="1"/>
                </p:cNvSpPr>
                <p:nvPr/>
              </p:nvSpPr>
              <p:spPr bwMode="auto">
                <a:xfrm rot="3600000">
                  <a:off x="479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5" name="AutoShape 271"/>
                <p:cNvSpPr>
                  <a:spLocks noChangeArrowheads="1"/>
                </p:cNvSpPr>
                <p:nvPr/>
              </p:nvSpPr>
              <p:spPr bwMode="auto">
                <a:xfrm rot="3600000">
                  <a:off x="11386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6" name="AutoShape 272"/>
                <p:cNvSpPr>
                  <a:spLocks noChangeArrowheads="1"/>
                </p:cNvSpPr>
                <p:nvPr/>
              </p:nvSpPr>
              <p:spPr bwMode="auto">
                <a:xfrm>
                  <a:off x="9168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7" name="AutoShape 277"/>
                <p:cNvSpPr>
                  <a:spLocks noChangeArrowheads="1"/>
                </p:cNvSpPr>
                <p:nvPr/>
              </p:nvSpPr>
              <p:spPr bwMode="auto">
                <a:xfrm>
                  <a:off x="3416" y="7714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8" name="AutoShape 278"/>
                <p:cNvSpPr>
                  <a:spLocks noChangeArrowheads="1"/>
                </p:cNvSpPr>
                <p:nvPr/>
              </p:nvSpPr>
              <p:spPr bwMode="auto">
                <a:xfrm rot="3600000">
                  <a:off x="228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9" name="AutoShape 279"/>
                <p:cNvSpPr>
                  <a:spLocks noChangeArrowheads="1"/>
                </p:cNvSpPr>
                <p:nvPr/>
              </p:nvSpPr>
              <p:spPr bwMode="auto">
                <a:xfrm rot="3600000">
                  <a:off x="13062" y="7559"/>
                  <a:ext cx="838" cy="725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B0F0"/>
                    </a:gs>
                    <a:gs pos="100000">
                      <a:srgbClr val="00B0F0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  <p:cxnSp>
              <p:nvCxnSpPr>
                <p:cNvPr id="80" name="AutoShape 280"/>
                <p:cNvCxnSpPr>
                  <a:cxnSpLocks noChangeShapeType="1"/>
                </p:cNvCxnSpPr>
                <p:nvPr/>
              </p:nvCxnSpPr>
              <p:spPr bwMode="auto">
                <a:xfrm>
                  <a:off x="1142" y="3434"/>
                  <a:ext cx="14135" cy="1"/>
                </a:xfrm>
                <a:prstGeom prst="straightConnector1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157" name="Rettangolo 156"/>
          <p:cNvSpPr/>
          <p:nvPr/>
        </p:nvSpPr>
        <p:spPr>
          <a:xfrm>
            <a:off x="3084575" y="5507504"/>
            <a:ext cx="5001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dirty="0" smtClean="0">
                <a:effectLst/>
                <a:latin typeface="AR CEN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Davide </a:t>
            </a:r>
            <a:r>
              <a:rPr lang="it-IT" sz="3200" dirty="0" err="1" smtClean="0">
                <a:effectLst/>
                <a:latin typeface="AR CEN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Prela</a:t>
            </a:r>
            <a:r>
              <a:rPr lang="it-IT" sz="3200" dirty="0" smtClean="0">
                <a:effectLst/>
                <a:latin typeface="AR CEN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&amp; Antonino </a:t>
            </a:r>
            <a:r>
              <a:rPr lang="it-IT" sz="3200" dirty="0" err="1" smtClean="0">
                <a:effectLst/>
                <a:latin typeface="AR CEN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Burrello</a:t>
            </a:r>
            <a:endParaRPr lang="it-IT" sz="3200" dirty="0"/>
          </a:p>
        </p:txBody>
      </p:sp>
    </p:spTree>
    <p:extLst>
      <p:ext uri="{BB962C8B-B14F-4D97-AF65-F5344CB8AC3E}">
        <p14:creationId xmlns="" xmlns:p14="http://schemas.microsoft.com/office/powerpoint/2010/main" val="1094253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" name="Gruppo 4095"/>
          <p:cNvGrpSpPr/>
          <p:nvPr/>
        </p:nvGrpSpPr>
        <p:grpSpPr>
          <a:xfrm>
            <a:off x="1505243" y="831920"/>
            <a:ext cx="8665699" cy="4842737"/>
            <a:chOff x="1505243" y="831920"/>
            <a:chExt cx="8665699" cy="4842737"/>
          </a:xfrm>
        </p:grpSpPr>
        <p:grpSp>
          <p:nvGrpSpPr>
            <p:cNvPr id="124" name="Gruppo 123"/>
            <p:cNvGrpSpPr/>
            <p:nvPr/>
          </p:nvGrpSpPr>
          <p:grpSpPr>
            <a:xfrm>
              <a:off x="1519311" y="831920"/>
              <a:ext cx="8651631" cy="4842737"/>
              <a:chOff x="1519311" y="831920"/>
              <a:chExt cx="8651631" cy="4842737"/>
            </a:xfrm>
          </p:grpSpPr>
          <p:pic>
            <p:nvPicPr>
              <p:cNvPr id="121" name="Immagine 12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9311" y="831920"/>
                <a:ext cx="8651631" cy="4842737"/>
              </a:xfrm>
              <a:prstGeom prst="rect">
                <a:avLst/>
              </a:prstGeom>
            </p:spPr>
          </p:pic>
          <p:cxnSp>
            <p:nvCxnSpPr>
              <p:cNvPr id="123" name="Connettore 1 122"/>
              <p:cNvCxnSpPr/>
              <p:nvPr/>
            </p:nvCxnSpPr>
            <p:spPr>
              <a:xfrm>
                <a:off x="1533378" y="1814732"/>
                <a:ext cx="863756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ttore 1 125"/>
              <p:cNvCxnSpPr/>
              <p:nvPr/>
            </p:nvCxnSpPr>
            <p:spPr>
              <a:xfrm>
                <a:off x="1533378" y="4696265"/>
                <a:ext cx="863756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Connettore 1 126"/>
            <p:cNvCxnSpPr/>
            <p:nvPr/>
          </p:nvCxnSpPr>
          <p:spPr>
            <a:xfrm>
              <a:off x="1505243" y="858129"/>
              <a:ext cx="0" cy="4768948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/>
            <p:cNvCxnSpPr/>
            <p:nvPr/>
          </p:nvCxnSpPr>
          <p:spPr>
            <a:xfrm>
              <a:off x="10170942" y="831920"/>
              <a:ext cx="0" cy="4768948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7" name="Rettangolo 4096"/>
          <p:cNvSpPr/>
          <p:nvPr/>
        </p:nvSpPr>
        <p:spPr>
          <a:xfrm>
            <a:off x="6725768" y="5828453"/>
            <a:ext cx="3445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MARANI GABRIEL</a:t>
            </a:r>
            <a:endParaRPr lang="it-IT" sz="2800" dirty="0"/>
          </a:p>
        </p:txBody>
      </p:sp>
    </p:spTree>
    <p:extLst>
      <p:ext uri="{BB962C8B-B14F-4D97-AF65-F5344CB8AC3E}">
        <p14:creationId xmlns="" xmlns:p14="http://schemas.microsoft.com/office/powerpoint/2010/main" val="32816885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89318" y="1831709"/>
            <a:ext cx="10691446" cy="319458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199700" y="5256014"/>
            <a:ext cx="3181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AMADAH MORAD</a:t>
            </a:r>
            <a:endParaRPr lang="it-IT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7511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  <a:alpha val="4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969452" y="1320800"/>
            <a:ext cx="8253095" cy="4216400"/>
            <a:chOff x="1511" y="2668"/>
            <a:chExt cx="12997" cy="6640"/>
          </a:xfrm>
        </p:grpSpPr>
        <p:cxnSp>
          <p:nvCxnSpPr>
            <p:cNvPr id="3" name="AutoShape 701"/>
            <p:cNvCxnSpPr>
              <a:cxnSpLocks noChangeShapeType="1"/>
            </p:cNvCxnSpPr>
            <p:nvPr/>
          </p:nvCxnSpPr>
          <p:spPr bwMode="auto">
            <a:xfrm flipV="1">
              <a:off x="1560" y="2668"/>
              <a:ext cx="12944" cy="1"/>
            </a:xfrm>
            <a:prstGeom prst="straightConnector1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sp>
          <p:nvSpPr>
            <p:cNvPr id="4" name="AutoShape 702"/>
            <p:cNvSpPr>
              <a:spLocks noChangeArrowheads="1"/>
            </p:cNvSpPr>
            <p:nvPr/>
          </p:nvSpPr>
          <p:spPr bwMode="auto">
            <a:xfrm>
              <a:off x="1755" y="8428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" name="AutoShape 703"/>
            <p:cNvSpPr>
              <a:spLocks noChangeArrowheads="1"/>
            </p:cNvSpPr>
            <p:nvPr/>
          </p:nvSpPr>
          <p:spPr bwMode="auto">
            <a:xfrm>
              <a:off x="2722" y="8420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" name="AutoShape 704"/>
            <p:cNvSpPr>
              <a:spLocks noChangeArrowheads="1"/>
            </p:cNvSpPr>
            <p:nvPr/>
          </p:nvSpPr>
          <p:spPr bwMode="auto">
            <a:xfrm>
              <a:off x="3675" y="8428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7" name="AutoShape 705"/>
            <p:cNvSpPr>
              <a:spLocks noChangeArrowheads="1"/>
            </p:cNvSpPr>
            <p:nvPr/>
          </p:nvSpPr>
          <p:spPr bwMode="auto">
            <a:xfrm>
              <a:off x="4642" y="8420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8" name="AutoShape 706"/>
            <p:cNvSpPr>
              <a:spLocks noChangeArrowheads="1"/>
            </p:cNvSpPr>
            <p:nvPr/>
          </p:nvSpPr>
          <p:spPr bwMode="auto">
            <a:xfrm>
              <a:off x="5609" y="8428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9" name="AutoShape 707"/>
            <p:cNvSpPr>
              <a:spLocks noChangeArrowheads="1"/>
            </p:cNvSpPr>
            <p:nvPr/>
          </p:nvSpPr>
          <p:spPr bwMode="auto">
            <a:xfrm>
              <a:off x="6576" y="8420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0" name="AutoShape 708"/>
            <p:cNvSpPr>
              <a:spLocks noChangeArrowheads="1"/>
            </p:cNvSpPr>
            <p:nvPr/>
          </p:nvSpPr>
          <p:spPr bwMode="auto">
            <a:xfrm>
              <a:off x="7543" y="8420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1" name="AutoShape 709"/>
            <p:cNvSpPr>
              <a:spLocks noChangeArrowheads="1"/>
            </p:cNvSpPr>
            <p:nvPr/>
          </p:nvSpPr>
          <p:spPr bwMode="auto">
            <a:xfrm>
              <a:off x="8510" y="8418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2" name="AutoShape 710"/>
            <p:cNvSpPr>
              <a:spLocks noChangeArrowheads="1"/>
            </p:cNvSpPr>
            <p:nvPr/>
          </p:nvSpPr>
          <p:spPr bwMode="auto">
            <a:xfrm>
              <a:off x="9477" y="8420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3" name="AutoShape 711"/>
            <p:cNvSpPr>
              <a:spLocks noChangeArrowheads="1"/>
            </p:cNvSpPr>
            <p:nvPr/>
          </p:nvSpPr>
          <p:spPr bwMode="auto">
            <a:xfrm>
              <a:off x="10406" y="8420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4" name="AutoShape 712"/>
            <p:cNvSpPr>
              <a:spLocks noChangeArrowheads="1"/>
            </p:cNvSpPr>
            <p:nvPr/>
          </p:nvSpPr>
          <p:spPr bwMode="auto">
            <a:xfrm>
              <a:off x="11411" y="8428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5" name="AutoShape 713"/>
            <p:cNvSpPr>
              <a:spLocks noChangeArrowheads="1"/>
            </p:cNvSpPr>
            <p:nvPr/>
          </p:nvSpPr>
          <p:spPr bwMode="auto">
            <a:xfrm>
              <a:off x="12378" y="8420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16" name="AutoShape 714"/>
            <p:cNvSpPr>
              <a:spLocks noChangeArrowheads="1"/>
            </p:cNvSpPr>
            <p:nvPr/>
          </p:nvSpPr>
          <p:spPr bwMode="auto">
            <a:xfrm>
              <a:off x="13345" y="8419"/>
              <a:ext cx="1005" cy="86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cxnSp>
          <p:nvCxnSpPr>
            <p:cNvPr id="17" name="AutoShape 715"/>
            <p:cNvCxnSpPr>
              <a:cxnSpLocks noChangeShapeType="1"/>
            </p:cNvCxnSpPr>
            <p:nvPr/>
          </p:nvCxnSpPr>
          <p:spPr bwMode="auto">
            <a:xfrm flipV="1">
              <a:off x="1559" y="9298"/>
              <a:ext cx="12945" cy="10"/>
            </a:xfrm>
            <a:prstGeom prst="straightConnector1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716"/>
            <p:cNvCxnSpPr>
              <a:cxnSpLocks noChangeShapeType="1"/>
            </p:cNvCxnSpPr>
            <p:nvPr/>
          </p:nvCxnSpPr>
          <p:spPr bwMode="auto">
            <a:xfrm>
              <a:off x="1511" y="8437"/>
              <a:ext cx="12942" cy="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AutoShape 717"/>
            <p:cNvSpPr>
              <a:spLocks noChangeArrowheads="1"/>
            </p:cNvSpPr>
            <p:nvPr/>
          </p:nvSpPr>
          <p:spPr bwMode="auto">
            <a:xfrm>
              <a:off x="8510" y="36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0" name="AutoShape 718"/>
            <p:cNvSpPr>
              <a:spLocks noChangeArrowheads="1"/>
            </p:cNvSpPr>
            <p:nvPr/>
          </p:nvSpPr>
          <p:spPr bwMode="auto">
            <a:xfrm>
              <a:off x="7543" y="3635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1" name="AutoShape 719"/>
            <p:cNvSpPr>
              <a:spLocks noChangeArrowheads="1"/>
            </p:cNvSpPr>
            <p:nvPr/>
          </p:nvSpPr>
          <p:spPr bwMode="auto">
            <a:xfrm>
              <a:off x="9477" y="36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2" name="AutoShape 720"/>
            <p:cNvSpPr>
              <a:spLocks noChangeArrowheads="1"/>
            </p:cNvSpPr>
            <p:nvPr/>
          </p:nvSpPr>
          <p:spPr bwMode="auto">
            <a:xfrm>
              <a:off x="10444" y="3631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3" name="AutoShape 721"/>
            <p:cNvSpPr>
              <a:spLocks noChangeArrowheads="1"/>
            </p:cNvSpPr>
            <p:nvPr/>
          </p:nvSpPr>
          <p:spPr bwMode="auto">
            <a:xfrm>
              <a:off x="6576" y="3635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4" name="AutoShape 722"/>
            <p:cNvSpPr>
              <a:spLocks noChangeArrowheads="1"/>
            </p:cNvSpPr>
            <p:nvPr/>
          </p:nvSpPr>
          <p:spPr bwMode="auto">
            <a:xfrm>
              <a:off x="11411" y="3633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5" name="AutoShape 723"/>
            <p:cNvSpPr>
              <a:spLocks noChangeArrowheads="1"/>
            </p:cNvSpPr>
            <p:nvPr/>
          </p:nvSpPr>
          <p:spPr bwMode="auto">
            <a:xfrm>
              <a:off x="12378" y="3635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6" name="AutoShape 724"/>
            <p:cNvSpPr>
              <a:spLocks noChangeArrowheads="1"/>
            </p:cNvSpPr>
            <p:nvPr/>
          </p:nvSpPr>
          <p:spPr bwMode="auto">
            <a:xfrm>
              <a:off x="13345" y="3635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7" name="AutoShape 725"/>
            <p:cNvSpPr>
              <a:spLocks noChangeArrowheads="1"/>
            </p:cNvSpPr>
            <p:nvPr/>
          </p:nvSpPr>
          <p:spPr bwMode="auto">
            <a:xfrm>
              <a:off x="2708" y="5235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8" name="AutoShape 726"/>
            <p:cNvSpPr>
              <a:spLocks noChangeArrowheads="1"/>
            </p:cNvSpPr>
            <p:nvPr/>
          </p:nvSpPr>
          <p:spPr bwMode="auto">
            <a:xfrm>
              <a:off x="3675" y="52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29" name="AutoShape 727"/>
            <p:cNvSpPr>
              <a:spLocks noChangeArrowheads="1"/>
            </p:cNvSpPr>
            <p:nvPr/>
          </p:nvSpPr>
          <p:spPr bwMode="auto">
            <a:xfrm>
              <a:off x="4642" y="52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0" name="AutoShape 728"/>
            <p:cNvSpPr>
              <a:spLocks noChangeArrowheads="1"/>
            </p:cNvSpPr>
            <p:nvPr/>
          </p:nvSpPr>
          <p:spPr bwMode="auto">
            <a:xfrm>
              <a:off x="5609" y="52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1" name="AutoShape 729"/>
            <p:cNvSpPr>
              <a:spLocks noChangeArrowheads="1"/>
            </p:cNvSpPr>
            <p:nvPr/>
          </p:nvSpPr>
          <p:spPr bwMode="auto">
            <a:xfrm>
              <a:off x="1755" y="52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2" name="AutoShape 730"/>
            <p:cNvSpPr>
              <a:spLocks noChangeArrowheads="1"/>
            </p:cNvSpPr>
            <p:nvPr/>
          </p:nvSpPr>
          <p:spPr bwMode="auto">
            <a:xfrm>
              <a:off x="8510" y="52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3" name="AutoShape 731"/>
            <p:cNvSpPr>
              <a:spLocks noChangeArrowheads="1"/>
            </p:cNvSpPr>
            <p:nvPr/>
          </p:nvSpPr>
          <p:spPr bwMode="auto">
            <a:xfrm>
              <a:off x="7543" y="52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4" name="AutoShape 732"/>
            <p:cNvSpPr>
              <a:spLocks noChangeArrowheads="1"/>
            </p:cNvSpPr>
            <p:nvPr/>
          </p:nvSpPr>
          <p:spPr bwMode="auto">
            <a:xfrm>
              <a:off x="9477" y="52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5" name="AutoShape 733"/>
            <p:cNvSpPr>
              <a:spLocks noChangeArrowheads="1"/>
            </p:cNvSpPr>
            <p:nvPr/>
          </p:nvSpPr>
          <p:spPr bwMode="auto">
            <a:xfrm>
              <a:off x="10444" y="52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6" name="AutoShape 734"/>
            <p:cNvSpPr>
              <a:spLocks noChangeArrowheads="1"/>
            </p:cNvSpPr>
            <p:nvPr/>
          </p:nvSpPr>
          <p:spPr bwMode="auto">
            <a:xfrm>
              <a:off x="6576" y="5218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7" name="AutoShape 735"/>
            <p:cNvSpPr>
              <a:spLocks noChangeArrowheads="1"/>
            </p:cNvSpPr>
            <p:nvPr/>
          </p:nvSpPr>
          <p:spPr bwMode="auto">
            <a:xfrm>
              <a:off x="11411" y="52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8" name="AutoShape 736"/>
            <p:cNvSpPr>
              <a:spLocks noChangeArrowheads="1"/>
            </p:cNvSpPr>
            <p:nvPr/>
          </p:nvSpPr>
          <p:spPr bwMode="auto">
            <a:xfrm>
              <a:off x="12378" y="5235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39" name="AutoShape 737"/>
            <p:cNvSpPr>
              <a:spLocks noChangeArrowheads="1"/>
            </p:cNvSpPr>
            <p:nvPr/>
          </p:nvSpPr>
          <p:spPr bwMode="auto">
            <a:xfrm>
              <a:off x="13345" y="52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0" name="AutoShape 738"/>
            <p:cNvSpPr>
              <a:spLocks noChangeArrowheads="1"/>
            </p:cNvSpPr>
            <p:nvPr/>
          </p:nvSpPr>
          <p:spPr bwMode="auto">
            <a:xfrm>
              <a:off x="2708" y="68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1" name="AutoShape 739"/>
            <p:cNvSpPr>
              <a:spLocks noChangeArrowheads="1"/>
            </p:cNvSpPr>
            <p:nvPr/>
          </p:nvSpPr>
          <p:spPr bwMode="auto">
            <a:xfrm>
              <a:off x="3675" y="68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2" name="AutoShape 740"/>
            <p:cNvSpPr>
              <a:spLocks noChangeArrowheads="1"/>
            </p:cNvSpPr>
            <p:nvPr/>
          </p:nvSpPr>
          <p:spPr bwMode="auto">
            <a:xfrm>
              <a:off x="4642" y="68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3" name="AutoShape 741"/>
            <p:cNvSpPr>
              <a:spLocks noChangeArrowheads="1"/>
            </p:cNvSpPr>
            <p:nvPr/>
          </p:nvSpPr>
          <p:spPr bwMode="auto">
            <a:xfrm>
              <a:off x="5609" y="68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4" name="AutoShape 742"/>
            <p:cNvSpPr>
              <a:spLocks noChangeArrowheads="1"/>
            </p:cNvSpPr>
            <p:nvPr/>
          </p:nvSpPr>
          <p:spPr bwMode="auto">
            <a:xfrm>
              <a:off x="6614" y="68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5" name="AutoShape 743"/>
            <p:cNvSpPr>
              <a:spLocks noChangeArrowheads="1"/>
            </p:cNvSpPr>
            <p:nvPr/>
          </p:nvSpPr>
          <p:spPr bwMode="auto">
            <a:xfrm>
              <a:off x="8548" y="68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6" name="AutoShape 744"/>
            <p:cNvSpPr>
              <a:spLocks noChangeArrowheads="1"/>
            </p:cNvSpPr>
            <p:nvPr/>
          </p:nvSpPr>
          <p:spPr bwMode="auto">
            <a:xfrm>
              <a:off x="9515" y="6818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7" name="AutoShape 745"/>
            <p:cNvSpPr>
              <a:spLocks noChangeArrowheads="1"/>
            </p:cNvSpPr>
            <p:nvPr/>
          </p:nvSpPr>
          <p:spPr bwMode="auto">
            <a:xfrm>
              <a:off x="10482" y="68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8" name="AutoShape 746"/>
            <p:cNvSpPr>
              <a:spLocks noChangeArrowheads="1"/>
            </p:cNvSpPr>
            <p:nvPr/>
          </p:nvSpPr>
          <p:spPr bwMode="auto">
            <a:xfrm>
              <a:off x="7581" y="68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49" name="AutoShape 747"/>
            <p:cNvSpPr>
              <a:spLocks noChangeArrowheads="1"/>
            </p:cNvSpPr>
            <p:nvPr/>
          </p:nvSpPr>
          <p:spPr bwMode="auto">
            <a:xfrm>
              <a:off x="11411" y="682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0" name="AutoShape 748"/>
            <p:cNvSpPr>
              <a:spLocks noChangeArrowheads="1"/>
            </p:cNvSpPr>
            <p:nvPr/>
          </p:nvSpPr>
          <p:spPr bwMode="auto">
            <a:xfrm>
              <a:off x="12378" y="68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1" name="AutoShape 749"/>
            <p:cNvSpPr>
              <a:spLocks noChangeArrowheads="1"/>
            </p:cNvSpPr>
            <p:nvPr/>
          </p:nvSpPr>
          <p:spPr bwMode="auto">
            <a:xfrm>
              <a:off x="13345" y="68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cxnSp>
          <p:nvCxnSpPr>
            <p:cNvPr id="52" name="AutoShape 750"/>
            <p:cNvCxnSpPr>
              <a:cxnSpLocks noChangeShapeType="1"/>
            </p:cNvCxnSpPr>
            <p:nvPr/>
          </p:nvCxnSpPr>
          <p:spPr bwMode="auto">
            <a:xfrm flipV="1">
              <a:off x="1563" y="3635"/>
              <a:ext cx="12945" cy="9"/>
            </a:xfrm>
            <a:prstGeom prst="straightConnector1">
              <a:avLst/>
            </a:prstGeom>
            <a:noFill/>
            <a:ln w="19050">
              <a:solidFill>
                <a:schemeClr val="accent2">
                  <a:lumMod val="100000"/>
                  <a:lumOff val="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cxnSp>
          <p:nvCxnSpPr>
            <p:cNvPr id="53" name="AutoShape 751"/>
            <p:cNvCxnSpPr>
              <a:cxnSpLocks noChangeShapeType="1"/>
            </p:cNvCxnSpPr>
            <p:nvPr/>
          </p:nvCxnSpPr>
          <p:spPr bwMode="auto">
            <a:xfrm flipH="1" flipV="1">
              <a:off x="14504" y="2669"/>
              <a:ext cx="1" cy="6629"/>
            </a:xfrm>
            <a:prstGeom prst="straightConnector1">
              <a:avLst/>
            </a:prstGeom>
            <a:noFill/>
            <a:ln w="38100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752"/>
            <p:cNvCxnSpPr>
              <a:cxnSpLocks noChangeShapeType="1"/>
            </p:cNvCxnSpPr>
            <p:nvPr/>
          </p:nvCxnSpPr>
          <p:spPr bwMode="auto">
            <a:xfrm>
              <a:off x="1561" y="2668"/>
              <a:ext cx="1" cy="6630"/>
            </a:xfrm>
            <a:prstGeom prst="straightConnector1">
              <a:avLst/>
            </a:prstGeom>
            <a:noFill/>
            <a:ln w="38100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" name="AutoShape 753"/>
            <p:cNvSpPr>
              <a:spLocks noChangeArrowheads="1"/>
            </p:cNvSpPr>
            <p:nvPr/>
          </p:nvSpPr>
          <p:spPr bwMode="auto">
            <a:xfrm>
              <a:off x="1755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6" name="AutoShape 754"/>
            <p:cNvSpPr>
              <a:spLocks noChangeArrowheads="1"/>
            </p:cNvSpPr>
            <p:nvPr/>
          </p:nvSpPr>
          <p:spPr bwMode="auto">
            <a:xfrm>
              <a:off x="2805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7" name="AutoShape 755"/>
            <p:cNvSpPr>
              <a:spLocks noChangeArrowheads="1"/>
            </p:cNvSpPr>
            <p:nvPr/>
          </p:nvSpPr>
          <p:spPr bwMode="auto">
            <a:xfrm>
              <a:off x="3822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8" name="AutoShape 756"/>
            <p:cNvSpPr>
              <a:spLocks noChangeArrowheads="1"/>
            </p:cNvSpPr>
            <p:nvPr/>
          </p:nvSpPr>
          <p:spPr bwMode="auto">
            <a:xfrm>
              <a:off x="3675" y="365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59" name="AutoShape 757"/>
            <p:cNvSpPr>
              <a:spLocks noChangeArrowheads="1"/>
            </p:cNvSpPr>
            <p:nvPr/>
          </p:nvSpPr>
          <p:spPr bwMode="auto">
            <a:xfrm>
              <a:off x="2708" y="3665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0" name="AutoShape 758"/>
            <p:cNvSpPr>
              <a:spLocks noChangeArrowheads="1"/>
            </p:cNvSpPr>
            <p:nvPr/>
          </p:nvSpPr>
          <p:spPr bwMode="auto">
            <a:xfrm>
              <a:off x="4642" y="3659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1" name="AutoShape 759"/>
            <p:cNvSpPr>
              <a:spLocks noChangeArrowheads="1"/>
            </p:cNvSpPr>
            <p:nvPr/>
          </p:nvSpPr>
          <p:spPr bwMode="auto">
            <a:xfrm>
              <a:off x="1741" y="3665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2" name="AutoShape 760"/>
            <p:cNvSpPr>
              <a:spLocks noChangeArrowheads="1"/>
            </p:cNvSpPr>
            <p:nvPr/>
          </p:nvSpPr>
          <p:spPr bwMode="auto">
            <a:xfrm>
              <a:off x="5609" y="3665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3" name="AutoShape 761"/>
            <p:cNvSpPr>
              <a:spLocks noChangeArrowheads="1"/>
            </p:cNvSpPr>
            <p:nvPr/>
          </p:nvSpPr>
          <p:spPr bwMode="auto">
            <a:xfrm>
              <a:off x="4872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4" name="AutoShape 762"/>
            <p:cNvSpPr>
              <a:spLocks noChangeArrowheads="1"/>
            </p:cNvSpPr>
            <p:nvPr/>
          </p:nvSpPr>
          <p:spPr bwMode="auto">
            <a:xfrm>
              <a:off x="5922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5" name="AutoShape 763"/>
            <p:cNvSpPr>
              <a:spLocks noChangeArrowheads="1"/>
            </p:cNvSpPr>
            <p:nvPr/>
          </p:nvSpPr>
          <p:spPr bwMode="auto">
            <a:xfrm>
              <a:off x="6939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6" name="AutoShape 764"/>
            <p:cNvSpPr>
              <a:spLocks noChangeArrowheads="1"/>
            </p:cNvSpPr>
            <p:nvPr/>
          </p:nvSpPr>
          <p:spPr bwMode="auto">
            <a:xfrm>
              <a:off x="7989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7" name="AutoShape 765"/>
            <p:cNvSpPr>
              <a:spLocks noChangeArrowheads="1"/>
            </p:cNvSpPr>
            <p:nvPr/>
          </p:nvSpPr>
          <p:spPr bwMode="auto">
            <a:xfrm>
              <a:off x="9039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8" name="AutoShape 766"/>
            <p:cNvSpPr>
              <a:spLocks noChangeArrowheads="1"/>
            </p:cNvSpPr>
            <p:nvPr/>
          </p:nvSpPr>
          <p:spPr bwMode="auto">
            <a:xfrm>
              <a:off x="10056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69" name="AutoShape 767"/>
            <p:cNvSpPr>
              <a:spLocks noChangeArrowheads="1"/>
            </p:cNvSpPr>
            <p:nvPr/>
          </p:nvSpPr>
          <p:spPr bwMode="auto">
            <a:xfrm>
              <a:off x="11106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70" name="AutoShape 768"/>
            <p:cNvSpPr>
              <a:spLocks noChangeArrowheads="1"/>
            </p:cNvSpPr>
            <p:nvPr/>
          </p:nvSpPr>
          <p:spPr bwMode="auto">
            <a:xfrm>
              <a:off x="12156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71" name="AutoShape 769"/>
            <p:cNvSpPr>
              <a:spLocks noChangeArrowheads="1"/>
            </p:cNvSpPr>
            <p:nvPr/>
          </p:nvSpPr>
          <p:spPr bwMode="auto">
            <a:xfrm>
              <a:off x="13173" y="2669"/>
              <a:ext cx="1050" cy="95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  <p:sp>
          <p:nvSpPr>
            <p:cNvPr id="72" name="AutoShape 770"/>
            <p:cNvSpPr>
              <a:spLocks noChangeArrowheads="1"/>
            </p:cNvSpPr>
            <p:nvPr/>
          </p:nvSpPr>
          <p:spPr bwMode="auto">
            <a:xfrm>
              <a:off x="1741" y="6837"/>
              <a:ext cx="967" cy="1600"/>
            </a:xfrm>
            <a:prstGeom prst="diamond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</p:grpSp>
      <p:sp>
        <p:nvSpPr>
          <p:cNvPr id="74" name="CasellaDiTesto 73"/>
          <p:cNvSpPr txBox="1"/>
          <p:nvPr/>
        </p:nvSpPr>
        <p:spPr>
          <a:xfrm>
            <a:off x="6872287" y="5652819"/>
            <a:ext cx="404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Salvatore Sorvillo</a:t>
            </a:r>
            <a:endParaRPr lang="it-IT" sz="3600" dirty="0"/>
          </a:p>
        </p:txBody>
      </p:sp>
    </p:spTree>
    <p:extLst>
      <p:ext uri="{BB962C8B-B14F-4D97-AF65-F5344CB8AC3E}">
        <p14:creationId xmlns="" xmlns:p14="http://schemas.microsoft.com/office/powerpoint/2010/main" val="1396077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3829" y="364787"/>
            <a:ext cx="11500492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it-IT" sz="4800" b="1" dirty="0" smtClean="0"/>
              <a:t>Si inizia esercitandosi in aula con matite, squadre e colori…</a:t>
            </a:r>
            <a:endParaRPr lang="it-IT" sz="4800" b="1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3829" y="4166807"/>
            <a:ext cx="5760808" cy="1834215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3829" y="2182967"/>
            <a:ext cx="5760808" cy="1751527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515689" y="2182967"/>
            <a:ext cx="5344734" cy="1751527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5689" y="4198509"/>
            <a:ext cx="5344734" cy="1802513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828396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spd="med" advTm="7000">
        <p15:prstTrans prst="wind"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56000">
              <a:schemeClr val="accent4">
                <a:lumMod val="45000"/>
                <a:lumOff val="55000"/>
                <a:alpha val="14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magine 7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167617" y="1377077"/>
            <a:ext cx="9968915" cy="3456732"/>
          </a:xfrm>
          <a:prstGeom prst="rect">
            <a:avLst/>
          </a:prstGeom>
        </p:spPr>
      </p:pic>
      <p:sp>
        <p:nvSpPr>
          <p:cNvPr id="76" name="Rettangolo 75"/>
          <p:cNvSpPr/>
          <p:nvPr/>
        </p:nvSpPr>
        <p:spPr>
          <a:xfrm>
            <a:off x="7442892" y="4974660"/>
            <a:ext cx="36936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0" dirty="0" smtClean="0">
                <a:latin typeface="Vladimir Script" panose="03050402040407070305" pitchFamily="66" charset="0"/>
              </a:rPr>
              <a:t>Isaac Chávez</a:t>
            </a:r>
            <a:endParaRPr lang="it-IT" sz="6000" dirty="0">
              <a:latin typeface="Vladimir Script" panose="03050402040407070305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9150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magine 5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190" y="1292167"/>
            <a:ext cx="9449619" cy="4273666"/>
          </a:xfrm>
          <a:prstGeom prst="rect">
            <a:avLst/>
          </a:prstGeom>
        </p:spPr>
      </p:pic>
      <p:sp>
        <p:nvSpPr>
          <p:cNvPr id="53" name="Rettangolo 52"/>
          <p:cNvSpPr/>
          <p:nvPr/>
        </p:nvSpPr>
        <p:spPr>
          <a:xfrm>
            <a:off x="8103398" y="5678045"/>
            <a:ext cx="2717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Alessia </a:t>
            </a:r>
            <a:r>
              <a:rPr lang="it-IT" sz="3200" dirty="0" err="1" smtClean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Zonna</a:t>
            </a:r>
            <a:endParaRPr lang="it-IT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6866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98805" y="1049511"/>
            <a:ext cx="10311619" cy="3999323"/>
          </a:xfrm>
          <a:prstGeom prst="rect">
            <a:avLst/>
          </a:prstGeom>
        </p:spPr>
      </p:pic>
      <p:sp>
        <p:nvSpPr>
          <p:cNvPr id="60" name="Rettangolo 59"/>
          <p:cNvSpPr/>
          <p:nvPr/>
        </p:nvSpPr>
        <p:spPr>
          <a:xfrm>
            <a:off x="7844412" y="5305577"/>
            <a:ext cx="3466012" cy="6888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it-IT" sz="3600" dirty="0" err="1" smtClean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haroni"/>
              </a:rPr>
              <a:t>Bizzotto</a:t>
            </a:r>
            <a:r>
              <a:rPr lang="it-IT" sz="3600" dirty="0" smtClean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haroni"/>
              </a:rPr>
              <a:t> Giorgia</a:t>
            </a:r>
            <a:endParaRPr lang="it-IT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034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097279" y="1160414"/>
            <a:ext cx="9847386" cy="3496163"/>
          </a:xfrm>
          <a:prstGeom prst="rect">
            <a:avLst/>
          </a:prstGeom>
        </p:spPr>
      </p:pic>
      <p:sp>
        <p:nvSpPr>
          <p:cNvPr id="50" name="Rettangolo 49"/>
          <p:cNvSpPr/>
          <p:nvPr/>
        </p:nvSpPr>
        <p:spPr>
          <a:xfrm>
            <a:off x="4693919" y="4480003"/>
            <a:ext cx="6096000" cy="10346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it-IT" sz="3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GAMBUZZA ALESSANDRO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490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magine 1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38750" y="1628437"/>
            <a:ext cx="10838961" cy="3066554"/>
          </a:xfrm>
          <a:prstGeom prst="rect">
            <a:avLst/>
          </a:prstGeom>
        </p:spPr>
      </p:pic>
      <p:sp>
        <p:nvSpPr>
          <p:cNvPr id="112" name="Rettangolo 111"/>
          <p:cNvSpPr/>
          <p:nvPr/>
        </p:nvSpPr>
        <p:spPr>
          <a:xfrm>
            <a:off x="8713547" y="4833983"/>
            <a:ext cx="252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Diyaa</a:t>
            </a:r>
            <a:r>
              <a:rPr lang="it-IT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it-IT" sz="4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Jrad</a:t>
            </a:r>
            <a:endParaRPr lang="it-IT" sz="4000" dirty="0"/>
          </a:p>
        </p:txBody>
      </p:sp>
    </p:spTree>
    <p:extLst>
      <p:ext uri="{BB962C8B-B14F-4D97-AF65-F5344CB8AC3E}">
        <p14:creationId xmlns="" xmlns:p14="http://schemas.microsoft.com/office/powerpoint/2010/main" val="4187717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94558" y="1365885"/>
            <a:ext cx="9829800" cy="4171950"/>
            <a:chOff x="510" y="3016"/>
            <a:chExt cx="15481" cy="6569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3922" y="7669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2862" y="7669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1800" y="7669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6034" y="7675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4974" y="7675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7094" y="7675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8154" y="7675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9214" y="7675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10274" y="7675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11334" y="7675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12394" y="7675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13454" y="7675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14514" y="7675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738" y="7675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1" name="AutoShape 17"/>
            <p:cNvSpPr>
              <a:spLocks noChangeArrowheads="1"/>
            </p:cNvSpPr>
            <p:nvPr/>
          </p:nvSpPr>
          <p:spPr bwMode="auto">
            <a:xfrm>
              <a:off x="3857" y="3134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2" name="AutoShape 18"/>
            <p:cNvSpPr>
              <a:spLocks noChangeArrowheads="1"/>
            </p:cNvSpPr>
            <p:nvPr/>
          </p:nvSpPr>
          <p:spPr bwMode="auto">
            <a:xfrm>
              <a:off x="2558" y="3134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3" name="AutoShape 19"/>
            <p:cNvSpPr>
              <a:spLocks noChangeArrowheads="1"/>
            </p:cNvSpPr>
            <p:nvPr/>
          </p:nvSpPr>
          <p:spPr bwMode="auto">
            <a:xfrm>
              <a:off x="6354" y="3134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4" name="AutoShape 20"/>
            <p:cNvSpPr>
              <a:spLocks noChangeArrowheads="1"/>
            </p:cNvSpPr>
            <p:nvPr/>
          </p:nvSpPr>
          <p:spPr bwMode="auto">
            <a:xfrm>
              <a:off x="5057" y="3122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5" name="AutoShape 21"/>
            <p:cNvSpPr>
              <a:spLocks noChangeArrowheads="1"/>
            </p:cNvSpPr>
            <p:nvPr/>
          </p:nvSpPr>
          <p:spPr bwMode="auto">
            <a:xfrm>
              <a:off x="8955" y="3134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6" name="AutoShape 22"/>
            <p:cNvSpPr>
              <a:spLocks noChangeArrowheads="1"/>
            </p:cNvSpPr>
            <p:nvPr/>
          </p:nvSpPr>
          <p:spPr bwMode="auto">
            <a:xfrm>
              <a:off x="7632" y="3134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7" name="AutoShape 23"/>
            <p:cNvSpPr>
              <a:spLocks noChangeArrowheads="1"/>
            </p:cNvSpPr>
            <p:nvPr/>
          </p:nvSpPr>
          <p:spPr bwMode="auto">
            <a:xfrm>
              <a:off x="10155" y="3134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8" name="AutoShape 24"/>
            <p:cNvSpPr>
              <a:spLocks noChangeArrowheads="1"/>
            </p:cNvSpPr>
            <p:nvPr/>
          </p:nvSpPr>
          <p:spPr bwMode="auto">
            <a:xfrm>
              <a:off x="11355" y="3122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9" name="AutoShape 25"/>
            <p:cNvSpPr>
              <a:spLocks noChangeArrowheads="1"/>
            </p:cNvSpPr>
            <p:nvPr/>
          </p:nvSpPr>
          <p:spPr bwMode="auto">
            <a:xfrm>
              <a:off x="13755" y="3122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0" name="AutoShape 26"/>
            <p:cNvSpPr>
              <a:spLocks noChangeArrowheads="1"/>
            </p:cNvSpPr>
            <p:nvPr/>
          </p:nvSpPr>
          <p:spPr bwMode="auto">
            <a:xfrm>
              <a:off x="12555" y="3110"/>
              <a:ext cx="1200" cy="871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1" name="AutoShape 27"/>
            <p:cNvSpPr>
              <a:spLocks noChangeArrowheads="1"/>
            </p:cNvSpPr>
            <p:nvPr/>
          </p:nvSpPr>
          <p:spPr bwMode="auto">
            <a:xfrm>
              <a:off x="3140" y="4875"/>
              <a:ext cx="2112" cy="1784"/>
            </a:xfrm>
            <a:prstGeom prst="hexagon">
              <a:avLst>
                <a:gd name="adj" fmla="val 29596"/>
                <a:gd name="vf" fmla="val 115470"/>
              </a:avLst>
            </a:prstGeom>
            <a:gradFill rotWithShape="0">
              <a:gsLst>
                <a:gs pos="0">
                  <a:srgbClr val="C0504D"/>
                </a:gs>
                <a:gs pos="100000">
                  <a:srgbClr val="923633"/>
                </a:gs>
              </a:gsLst>
              <a:path path="shape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2" name="AutoShape 28"/>
            <p:cNvSpPr>
              <a:spLocks noChangeArrowheads="1"/>
            </p:cNvSpPr>
            <p:nvPr/>
          </p:nvSpPr>
          <p:spPr bwMode="auto">
            <a:xfrm>
              <a:off x="5252" y="4875"/>
              <a:ext cx="2029" cy="1784"/>
            </a:xfrm>
            <a:prstGeom prst="hexagon">
              <a:avLst>
                <a:gd name="adj" fmla="val 28433"/>
                <a:gd name="vf" fmla="val 115470"/>
              </a:avLst>
            </a:prstGeom>
            <a:gradFill rotWithShape="0">
              <a:gsLst>
                <a:gs pos="0">
                  <a:srgbClr val="C0504D"/>
                </a:gs>
                <a:gs pos="100000">
                  <a:srgbClr val="923633"/>
                </a:gs>
              </a:gsLst>
              <a:path path="shape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3" name="AutoShape 29"/>
            <p:cNvSpPr>
              <a:spLocks noChangeArrowheads="1"/>
            </p:cNvSpPr>
            <p:nvPr/>
          </p:nvSpPr>
          <p:spPr bwMode="auto">
            <a:xfrm>
              <a:off x="7297" y="4850"/>
              <a:ext cx="2029" cy="1784"/>
            </a:xfrm>
            <a:prstGeom prst="hexagon">
              <a:avLst>
                <a:gd name="adj" fmla="val 28433"/>
                <a:gd name="vf" fmla="val 115470"/>
              </a:avLst>
            </a:prstGeom>
            <a:gradFill rotWithShape="0">
              <a:gsLst>
                <a:gs pos="0">
                  <a:srgbClr val="C0504D"/>
                </a:gs>
                <a:gs pos="100000">
                  <a:srgbClr val="923633"/>
                </a:gs>
              </a:gsLst>
              <a:path path="shape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4" name="AutoShape 30"/>
            <p:cNvSpPr>
              <a:spLocks noChangeArrowheads="1"/>
            </p:cNvSpPr>
            <p:nvPr/>
          </p:nvSpPr>
          <p:spPr bwMode="auto">
            <a:xfrm>
              <a:off x="9326" y="4850"/>
              <a:ext cx="2029" cy="1784"/>
            </a:xfrm>
            <a:prstGeom prst="hexagon">
              <a:avLst>
                <a:gd name="adj" fmla="val 28433"/>
                <a:gd name="vf" fmla="val 115470"/>
              </a:avLst>
            </a:prstGeom>
            <a:gradFill rotWithShape="0">
              <a:gsLst>
                <a:gs pos="0">
                  <a:srgbClr val="C0504D"/>
                </a:gs>
                <a:gs pos="100000">
                  <a:srgbClr val="923633"/>
                </a:gs>
              </a:gsLst>
              <a:path path="shape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5" name="AutoShape 31"/>
            <p:cNvSpPr>
              <a:spLocks noChangeArrowheads="1"/>
            </p:cNvSpPr>
            <p:nvPr/>
          </p:nvSpPr>
          <p:spPr bwMode="auto">
            <a:xfrm>
              <a:off x="1111" y="4875"/>
              <a:ext cx="2029" cy="1784"/>
            </a:xfrm>
            <a:prstGeom prst="hexagon">
              <a:avLst>
                <a:gd name="adj" fmla="val 28433"/>
                <a:gd name="vf" fmla="val 115470"/>
              </a:avLst>
            </a:prstGeom>
            <a:gradFill rotWithShape="0">
              <a:gsLst>
                <a:gs pos="0">
                  <a:srgbClr val="C0504D"/>
                </a:gs>
                <a:gs pos="100000">
                  <a:srgbClr val="923633"/>
                </a:gs>
              </a:gsLst>
              <a:path path="shape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6" name="AutoShape 32"/>
            <p:cNvSpPr>
              <a:spLocks noChangeArrowheads="1"/>
            </p:cNvSpPr>
            <p:nvPr/>
          </p:nvSpPr>
          <p:spPr bwMode="auto">
            <a:xfrm>
              <a:off x="11355" y="4850"/>
              <a:ext cx="2029" cy="1784"/>
            </a:xfrm>
            <a:prstGeom prst="hexagon">
              <a:avLst>
                <a:gd name="adj" fmla="val 28433"/>
                <a:gd name="vf" fmla="val 115470"/>
              </a:avLst>
            </a:prstGeom>
            <a:gradFill rotWithShape="0">
              <a:gsLst>
                <a:gs pos="0">
                  <a:srgbClr val="C0504D"/>
                </a:gs>
                <a:gs pos="100000">
                  <a:srgbClr val="923633"/>
                </a:gs>
              </a:gsLst>
              <a:path path="shape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7" name="AutoShape 33"/>
            <p:cNvSpPr>
              <a:spLocks noChangeArrowheads="1"/>
            </p:cNvSpPr>
            <p:nvPr/>
          </p:nvSpPr>
          <p:spPr bwMode="auto">
            <a:xfrm>
              <a:off x="13384" y="4850"/>
              <a:ext cx="2029" cy="1784"/>
            </a:xfrm>
            <a:prstGeom prst="hexagon">
              <a:avLst>
                <a:gd name="adj" fmla="val 28433"/>
                <a:gd name="vf" fmla="val 115470"/>
              </a:avLst>
            </a:prstGeom>
            <a:gradFill rotWithShape="0">
              <a:gsLst>
                <a:gs pos="0">
                  <a:srgbClr val="C0504D"/>
                </a:gs>
                <a:gs pos="100000">
                  <a:srgbClr val="923633"/>
                </a:gs>
              </a:gsLst>
              <a:path path="shape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8" name="AutoShape 34"/>
            <p:cNvSpPr>
              <a:spLocks noChangeArrowheads="1"/>
            </p:cNvSpPr>
            <p:nvPr/>
          </p:nvSpPr>
          <p:spPr bwMode="auto">
            <a:xfrm>
              <a:off x="8882" y="4005"/>
              <a:ext cx="1044" cy="1846"/>
            </a:xfrm>
            <a:prstGeom prst="diamond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9" name="AutoShape 35"/>
            <p:cNvSpPr>
              <a:spLocks noChangeArrowheads="1"/>
            </p:cNvSpPr>
            <p:nvPr/>
          </p:nvSpPr>
          <p:spPr bwMode="auto">
            <a:xfrm>
              <a:off x="6787" y="4055"/>
              <a:ext cx="980" cy="1664"/>
            </a:xfrm>
            <a:prstGeom prst="diamond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0" name="AutoShape 36"/>
            <p:cNvSpPr>
              <a:spLocks noChangeArrowheads="1"/>
            </p:cNvSpPr>
            <p:nvPr/>
          </p:nvSpPr>
          <p:spPr bwMode="auto">
            <a:xfrm>
              <a:off x="2558" y="4060"/>
              <a:ext cx="1141" cy="1664"/>
            </a:xfrm>
            <a:prstGeom prst="diamond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1" name="AutoShape 37"/>
            <p:cNvSpPr>
              <a:spLocks noChangeArrowheads="1"/>
            </p:cNvSpPr>
            <p:nvPr/>
          </p:nvSpPr>
          <p:spPr bwMode="auto">
            <a:xfrm>
              <a:off x="4746" y="4005"/>
              <a:ext cx="1067" cy="1846"/>
            </a:xfrm>
            <a:prstGeom prst="diamond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2" name="AutoShape 38"/>
            <p:cNvSpPr>
              <a:spLocks noChangeArrowheads="1"/>
            </p:cNvSpPr>
            <p:nvPr/>
          </p:nvSpPr>
          <p:spPr bwMode="auto">
            <a:xfrm>
              <a:off x="10824" y="4007"/>
              <a:ext cx="1002" cy="1755"/>
            </a:xfrm>
            <a:prstGeom prst="diamond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3" name="AutoShape 39"/>
            <p:cNvSpPr>
              <a:spLocks noChangeArrowheads="1"/>
            </p:cNvSpPr>
            <p:nvPr/>
          </p:nvSpPr>
          <p:spPr bwMode="auto">
            <a:xfrm>
              <a:off x="12861" y="3969"/>
              <a:ext cx="1074" cy="1846"/>
            </a:xfrm>
            <a:prstGeom prst="diamond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4" name="AutoShape 40"/>
            <p:cNvSpPr>
              <a:spLocks noChangeArrowheads="1"/>
            </p:cNvSpPr>
            <p:nvPr/>
          </p:nvSpPr>
          <p:spPr bwMode="auto">
            <a:xfrm>
              <a:off x="14989" y="4007"/>
              <a:ext cx="1002" cy="1755"/>
            </a:xfrm>
            <a:prstGeom prst="diamond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5" name="AutoShape 41"/>
            <p:cNvSpPr>
              <a:spLocks noChangeArrowheads="1"/>
            </p:cNvSpPr>
            <p:nvPr/>
          </p:nvSpPr>
          <p:spPr bwMode="auto">
            <a:xfrm>
              <a:off x="510" y="4078"/>
              <a:ext cx="1141" cy="1664"/>
            </a:xfrm>
            <a:prstGeom prst="diamond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6" name="AutoShape 42"/>
            <p:cNvSpPr>
              <a:spLocks noChangeArrowheads="1"/>
            </p:cNvSpPr>
            <p:nvPr/>
          </p:nvSpPr>
          <p:spPr bwMode="auto">
            <a:xfrm>
              <a:off x="2632" y="5762"/>
              <a:ext cx="1067" cy="1846"/>
            </a:xfrm>
            <a:prstGeom prst="diamond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7" name="AutoShape 43"/>
            <p:cNvSpPr>
              <a:spLocks noChangeArrowheads="1"/>
            </p:cNvSpPr>
            <p:nvPr/>
          </p:nvSpPr>
          <p:spPr bwMode="auto">
            <a:xfrm>
              <a:off x="510" y="5780"/>
              <a:ext cx="1141" cy="1664"/>
            </a:xfrm>
            <a:prstGeom prst="diamond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8" name="AutoShape 44"/>
            <p:cNvSpPr>
              <a:spLocks noChangeArrowheads="1"/>
            </p:cNvSpPr>
            <p:nvPr/>
          </p:nvSpPr>
          <p:spPr bwMode="auto">
            <a:xfrm>
              <a:off x="4746" y="5810"/>
              <a:ext cx="980" cy="1664"/>
            </a:xfrm>
            <a:prstGeom prst="diamond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9" name="AutoShape 45"/>
            <p:cNvSpPr>
              <a:spLocks noChangeArrowheads="1"/>
            </p:cNvSpPr>
            <p:nvPr/>
          </p:nvSpPr>
          <p:spPr bwMode="auto">
            <a:xfrm>
              <a:off x="6787" y="5762"/>
              <a:ext cx="1044" cy="1846"/>
            </a:xfrm>
            <a:prstGeom prst="diamond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0" name="AutoShape 46"/>
            <p:cNvSpPr>
              <a:spLocks noChangeArrowheads="1"/>
            </p:cNvSpPr>
            <p:nvPr/>
          </p:nvSpPr>
          <p:spPr bwMode="auto">
            <a:xfrm>
              <a:off x="8882" y="5815"/>
              <a:ext cx="980" cy="1664"/>
            </a:xfrm>
            <a:prstGeom prst="diamond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1" name="AutoShape 47"/>
            <p:cNvSpPr>
              <a:spLocks noChangeArrowheads="1"/>
            </p:cNvSpPr>
            <p:nvPr/>
          </p:nvSpPr>
          <p:spPr bwMode="auto">
            <a:xfrm>
              <a:off x="10824" y="5762"/>
              <a:ext cx="1044" cy="1846"/>
            </a:xfrm>
            <a:prstGeom prst="diamond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2" name="AutoShape 48"/>
            <p:cNvSpPr>
              <a:spLocks noChangeArrowheads="1"/>
            </p:cNvSpPr>
            <p:nvPr/>
          </p:nvSpPr>
          <p:spPr bwMode="auto">
            <a:xfrm>
              <a:off x="12926" y="5810"/>
              <a:ext cx="1002" cy="1755"/>
            </a:xfrm>
            <a:prstGeom prst="diamond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3" name="AutoShape 49"/>
            <p:cNvSpPr>
              <a:spLocks noChangeArrowheads="1"/>
            </p:cNvSpPr>
            <p:nvPr/>
          </p:nvSpPr>
          <p:spPr bwMode="auto">
            <a:xfrm>
              <a:off x="14917" y="5810"/>
              <a:ext cx="1074" cy="1846"/>
            </a:xfrm>
            <a:prstGeom prst="diamond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4" name="Rectangle 50"/>
            <p:cNvSpPr>
              <a:spLocks noChangeArrowheads="1"/>
            </p:cNvSpPr>
            <p:nvPr/>
          </p:nvSpPr>
          <p:spPr bwMode="auto">
            <a:xfrm>
              <a:off x="4200" y="3016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5" name="Rectangle 51"/>
            <p:cNvSpPr>
              <a:spLocks noChangeArrowheads="1"/>
            </p:cNvSpPr>
            <p:nvPr/>
          </p:nvSpPr>
          <p:spPr bwMode="auto">
            <a:xfrm>
              <a:off x="3140" y="3016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2078" y="3016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6312" y="3022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8" name="Rectangle 54"/>
            <p:cNvSpPr>
              <a:spLocks noChangeArrowheads="1"/>
            </p:cNvSpPr>
            <p:nvPr/>
          </p:nvSpPr>
          <p:spPr bwMode="auto">
            <a:xfrm>
              <a:off x="5252" y="3022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9" name="Rectangle 55"/>
            <p:cNvSpPr>
              <a:spLocks noChangeArrowheads="1"/>
            </p:cNvSpPr>
            <p:nvPr/>
          </p:nvSpPr>
          <p:spPr bwMode="auto">
            <a:xfrm>
              <a:off x="7372" y="3022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0" name="Rectangle 56"/>
            <p:cNvSpPr>
              <a:spLocks noChangeArrowheads="1"/>
            </p:cNvSpPr>
            <p:nvPr/>
          </p:nvSpPr>
          <p:spPr bwMode="auto">
            <a:xfrm>
              <a:off x="8432" y="3022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1" name="Rectangle 57"/>
            <p:cNvSpPr>
              <a:spLocks noChangeArrowheads="1"/>
            </p:cNvSpPr>
            <p:nvPr/>
          </p:nvSpPr>
          <p:spPr bwMode="auto">
            <a:xfrm>
              <a:off x="9492" y="3022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2" name="Rectangle 58"/>
            <p:cNvSpPr>
              <a:spLocks noChangeArrowheads="1"/>
            </p:cNvSpPr>
            <p:nvPr/>
          </p:nvSpPr>
          <p:spPr bwMode="auto">
            <a:xfrm>
              <a:off x="10552" y="3022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11612" y="3022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12672" y="3022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13732" y="3022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6" name="Rectangle 62"/>
            <p:cNvSpPr>
              <a:spLocks noChangeArrowheads="1"/>
            </p:cNvSpPr>
            <p:nvPr/>
          </p:nvSpPr>
          <p:spPr bwMode="auto">
            <a:xfrm>
              <a:off x="14792" y="3022"/>
              <a:ext cx="1060" cy="1056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7" name="Rectangle 63"/>
            <p:cNvSpPr>
              <a:spLocks noChangeArrowheads="1"/>
            </p:cNvSpPr>
            <p:nvPr/>
          </p:nvSpPr>
          <p:spPr bwMode="auto">
            <a:xfrm>
              <a:off x="1016" y="3022"/>
              <a:ext cx="1060" cy="1056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8" name="WordArt 64"/>
            <p:cNvSpPr>
              <a:spLocks noChangeArrowheads="1" noChangeShapeType="1" noTextEdit="1"/>
            </p:cNvSpPr>
            <p:nvPr/>
          </p:nvSpPr>
          <p:spPr bwMode="auto">
            <a:xfrm>
              <a:off x="11217" y="9255"/>
              <a:ext cx="4196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it-IT" sz="1600" kern="10" spc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effectLst/>
                  <a:latin typeface="Arial Black"/>
                </a:rPr>
                <a:t>ALESSANDRO ROSSI</a:t>
              </a:r>
              <a:endParaRPr lang="it-IT" sz="1600" kern="10" spc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latin typeface="Arial Black"/>
              </a:endParaRPr>
            </a:p>
          </p:txBody>
        </p:sp>
      </p:grpSp>
    </p:spTree>
  </p:cSld>
  <p:clrMapOvr>
    <a:masterClrMapping/>
  </p:clrMapOvr>
  <p:transition advTm="6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815975" y="1756410"/>
            <a:ext cx="10560050" cy="3345179"/>
            <a:chOff x="0" y="0"/>
            <a:chExt cx="10693400" cy="3387725"/>
          </a:xfrm>
        </p:grpSpPr>
        <p:cxnSp>
          <p:nvCxnSpPr>
            <p:cNvPr id="3" name="Connettore 1 2"/>
            <p:cNvCxnSpPr/>
            <p:nvPr/>
          </p:nvCxnSpPr>
          <p:spPr>
            <a:xfrm>
              <a:off x="12700" y="0"/>
              <a:ext cx="10575925" cy="2540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ttore 1 3"/>
            <p:cNvCxnSpPr/>
            <p:nvPr/>
          </p:nvCxnSpPr>
          <p:spPr>
            <a:xfrm flipV="1">
              <a:off x="0" y="3365500"/>
              <a:ext cx="10693400" cy="3175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uppo 4"/>
            <p:cNvGrpSpPr/>
            <p:nvPr/>
          </p:nvGrpSpPr>
          <p:grpSpPr>
            <a:xfrm>
              <a:off x="0" y="0"/>
              <a:ext cx="10575925" cy="3387725"/>
              <a:chOff x="0" y="0"/>
              <a:chExt cx="10575925" cy="3387725"/>
            </a:xfrm>
          </p:grpSpPr>
          <p:sp>
            <p:nvSpPr>
              <p:cNvPr id="6" name="Triangolo isoscele 5"/>
              <p:cNvSpPr/>
              <p:nvPr/>
            </p:nvSpPr>
            <p:spPr>
              <a:xfrm>
                <a:off x="6819900" y="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7" name="Triangolo isoscele 6"/>
              <p:cNvSpPr/>
              <p:nvPr/>
            </p:nvSpPr>
            <p:spPr>
              <a:xfrm>
                <a:off x="8039100" y="1270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it-IT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8" name="Triangolo isoscele 7"/>
              <p:cNvSpPr/>
              <p:nvPr/>
            </p:nvSpPr>
            <p:spPr>
              <a:xfrm>
                <a:off x="3073400" y="3810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9" name="Triangolo isoscele 8"/>
              <p:cNvSpPr/>
              <p:nvPr/>
            </p:nvSpPr>
            <p:spPr>
              <a:xfrm>
                <a:off x="4330700" y="1270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0" name="Triangolo isoscele 9"/>
              <p:cNvSpPr/>
              <p:nvPr/>
            </p:nvSpPr>
            <p:spPr>
              <a:xfrm>
                <a:off x="1841500" y="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1" name="Triangolo isoscele 10"/>
              <p:cNvSpPr/>
              <p:nvPr/>
            </p:nvSpPr>
            <p:spPr>
              <a:xfrm flipH="1">
                <a:off x="571500" y="12700"/>
                <a:ext cx="69850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2" name="Triangolo isoscele 11"/>
              <p:cNvSpPr/>
              <p:nvPr/>
            </p:nvSpPr>
            <p:spPr>
              <a:xfrm rot="10800000">
                <a:off x="6819900" y="279400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3" name="Triangolo isoscele 12"/>
              <p:cNvSpPr/>
              <p:nvPr/>
            </p:nvSpPr>
            <p:spPr>
              <a:xfrm rot="10800000">
                <a:off x="1828800" y="2781300"/>
                <a:ext cx="692150" cy="590550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4" name="Esagono 13"/>
              <p:cNvSpPr/>
              <p:nvPr/>
            </p:nvSpPr>
            <p:spPr>
              <a:xfrm>
                <a:off x="304800" y="5842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5" name="Esagono 14"/>
              <p:cNvSpPr/>
              <p:nvPr/>
            </p:nvSpPr>
            <p:spPr>
              <a:xfrm>
                <a:off x="1549400" y="5842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6" name="Esagono 15"/>
              <p:cNvSpPr/>
              <p:nvPr/>
            </p:nvSpPr>
            <p:spPr>
              <a:xfrm>
                <a:off x="2794000" y="6096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7" name="Esagono 16"/>
              <p:cNvSpPr/>
              <p:nvPr/>
            </p:nvSpPr>
            <p:spPr>
              <a:xfrm>
                <a:off x="4038600" y="5969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8" name="Esagono 17"/>
              <p:cNvSpPr/>
              <p:nvPr/>
            </p:nvSpPr>
            <p:spPr>
              <a:xfrm>
                <a:off x="6540500" y="5842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19" name="Esagono 18"/>
              <p:cNvSpPr/>
              <p:nvPr/>
            </p:nvSpPr>
            <p:spPr>
              <a:xfrm>
                <a:off x="7759700" y="5842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0" name="Esagono 19"/>
              <p:cNvSpPr/>
              <p:nvPr/>
            </p:nvSpPr>
            <p:spPr>
              <a:xfrm>
                <a:off x="9017000" y="5969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1" name="Esagono 20"/>
              <p:cNvSpPr/>
              <p:nvPr/>
            </p:nvSpPr>
            <p:spPr>
              <a:xfrm>
                <a:off x="304800" y="16764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2" name="Esagono 21"/>
              <p:cNvSpPr/>
              <p:nvPr/>
            </p:nvSpPr>
            <p:spPr>
              <a:xfrm>
                <a:off x="1536700" y="16764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3" name="Esagono 22"/>
              <p:cNvSpPr/>
              <p:nvPr/>
            </p:nvSpPr>
            <p:spPr>
              <a:xfrm>
                <a:off x="2806700" y="16764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4" name="Esagono 23"/>
              <p:cNvSpPr/>
              <p:nvPr/>
            </p:nvSpPr>
            <p:spPr>
              <a:xfrm>
                <a:off x="4051300" y="16764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5" name="Esagono 24"/>
              <p:cNvSpPr/>
              <p:nvPr/>
            </p:nvSpPr>
            <p:spPr>
              <a:xfrm>
                <a:off x="6540500" y="16764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6" name="Esagono 25"/>
              <p:cNvSpPr/>
              <p:nvPr/>
            </p:nvSpPr>
            <p:spPr>
              <a:xfrm>
                <a:off x="7759700" y="16764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7" name="Esagono 26"/>
              <p:cNvSpPr/>
              <p:nvPr/>
            </p:nvSpPr>
            <p:spPr>
              <a:xfrm>
                <a:off x="9017000" y="16764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8" name="Triangolo isoscele 27"/>
              <p:cNvSpPr/>
              <p:nvPr/>
            </p:nvSpPr>
            <p:spPr>
              <a:xfrm rot="10800000">
                <a:off x="4330700" y="2781300"/>
                <a:ext cx="692150" cy="590550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29" name="Triangolo isoscele 28"/>
              <p:cNvSpPr/>
              <p:nvPr/>
            </p:nvSpPr>
            <p:spPr>
              <a:xfrm rot="10800000">
                <a:off x="3073400" y="2781300"/>
                <a:ext cx="692150" cy="590550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0" name="Triangolo isoscele 29"/>
              <p:cNvSpPr/>
              <p:nvPr/>
            </p:nvSpPr>
            <p:spPr>
              <a:xfrm rot="10800000">
                <a:off x="571500" y="2781300"/>
                <a:ext cx="692150" cy="590550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1" name="Triangolo isoscele 30"/>
              <p:cNvSpPr/>
              <p:nvPr/>
            </p:nvSpPr>
            <p:spPr>
              <a:xfrm rot="10800000">
                <a:off x="8039100" y="2781300"/>
                <a:ext cx="692150" cy="590550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2" name="Triangolo isoscele 31"/>
              <p:cNvSpPr/>
              <p:nvPr/>
            </p:nvSpPr>
            <p:spPr>
              <a:xfrm>
                <a:off x="9296400" y="3810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3" name="Triangolo isoscele 32"/>
              <p:cNvSpPr/>
              <p:nvPr/>
            </p:nvSpPr>
            <p:spPr>
              <a:xfrm rot="10800000">
                <a:off x="9296400" y="278130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4" name="Triangolo isoscele 33"/>
              <p:cNvSpPr/>
              <p:nvPr/>
            </p:nvSpPr>
            <p:spPr>
              <a:xfrm>
                <a:off x="5588000" y="2540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5" name="Esagono 34"/>
              <p:cNvSpPr/>
              <p:nvPr/>
            </p:nvSpPr>
            <p:spPr>
              <a:xfrm>
                <a:off x="5295900" y="5969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6" name="Triangolo isoscele 35"/>
              <p:cNvSpPr/>
              <p:nvPr/>
            </p:nvSpPr>
            <p:spPr>
              <a:xfrm rot="10800000">
                <a:off x="5562600" y="2806700"/>
                <a:ext cx="692150" cy="581025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7" name="Esagono 36"/>
              <p:cNvSpPr/>
              <p:nvPr/>
            </p:nvSpPr>
            <p:spPr>
              <a:xfrm>
                <a:off x="5295900" y="1701800"/>
                <a:ext cx="1252220" cy="1095375"/>
              </a:xfrm>
              <a:prstGeom prst="hexagon">
                <a:avLst/>
              </a:prstGeom>
              <a:solidFill>
                <a:srgbClr val="370AF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8" name="Rombo 37"/>
              <p:cNvSpPr/>
              <p:nvPr/>
            </p:nvSpPr>
            <p:spPr>
              <a:xfrm>
                <a:off x="2514600" y="1181100"/>
                <a:ext cx="555625" cy="1047750"/>
              </a:xfrm>
              <a:prstGeom prst="diamond">
                <a:avLst/>
              </a:prstGeom>
              <a:solidFill>
                <a:srgbClr val="83F0F5"/>
              </a:solidFill>
              <a:ln>
                <a:solidFill>
                  <a:srgbClr val="83F0F5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9" name="Rombo 38"/>
              <p:cNvSpPr/>
              <p:nvPr/>
            </p:nvSpPr>
            <p:spPr>
              <a:xfrm>
                <a:off x="3771900" y="1181100"/>
                <a:ext cx="555625" cy="1047750"/>
              </a:xfrm>
              <a:prstGeom prst="diamond">
                <a:avLst/>
              </a:prstGeom>
              <a:solidFill>
                <a:srgbClr val="83F0F5"/>
              </a:solidFill>
              <a:ln>
                <a:solidFill>
                  <a:srgbClr val="83F0F5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40" name="Rombo 39"/>
              <p:cNvSpPr/>
              <p:nvPr/>
            </p:nvSpPr>
            <p:spPr>
              <a:xfrm>
                <a:off x="6273800" y="1181100"/>
                <a:ext cx="555625" cy="1047750"/>
              </a:xfrm>
              <a:prstGeom prst="diamond">
                <a:avLst/>
              </a:prstGeom>
              <a:solidFill>
                <a:srgbClr val="83F0F5"/>
              </a:solidFill>
              <a:ln>
                <a:solidFill>
                  <a:srgbClr val="83F0F5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41" name="Rombo 40"/>
              <p:cNvSpPr/>
              <p:nvPr/>
            </p:nvSpPr>
            <p:spPr>
              <a:xfrm>
                <a:off x="5029200" y="1181100"/>
                <a:ext cx="555625" cy="1047750"/>
              </a:xfrm>
              <a:prstGeom prst="diamond">
                <a:avLst/>
              </a:prstGeom>
              <a:solidFill>
                <a:srgbClr val="83F0F5"/>
              </a:solidFill>
              <a:ln>
                <a:solidFill>
                  <a:srgbClr val="83F0F5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42" name="Rombo 41"/>
              <p:cNvSpPr/>
              <p:nvPr/>
            </p:nvSpPr>
            <p:spPr>
              <a:xfrm>
                <a:off x="7505700" y="1181100"/>
                <a:ext cx="555625" cy="1047750"/>
              </a:xfrm>
              <a:prstGeom prst="diamond">
                <a:avLst/>
              </a:prstGeom>
              <a:solidFill>
                <a:srgbClr val="83F0F5"/>
              </a:solidFill>
              <a:ln>
                <a:solidFill>
                  <a:srgbClr val="83F0F5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43" name="Rombo 42"/>
              <p:cNvSpPr/>
              <p:nvPr/>
            </p:nvSpPr>
            <p:spPr>
              <a:xfrm>
                <a:off x="8737600" y="1181100"/>
                <a:ext cx="555625" cy="1047750"/>
              </a:xfrm>
              <a:prstGeom prst="diamond">
                <a:avLst/>
              </a:prstGeom>
              <a:solidFill>
                <a:srgbClr val="83F0F5"/>
              </a:solidFill>
              <a:ln>
                <a:solidFill>
                  <a:srgbClr val="83F0F5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44" name="Rombo 43"/>
              <p:cNvSpPr/>
              <p:nvPr/>
            </p:nvSpPr>
            <p:spPr>
              <a:xfrm>
                <a:off x="1270000" y="1181100"/>
                <a:ext cx="581025" cy="1047750"/>
              </a:xfrm>
              <a:prstGeom prst="diamond">
                <a:avLst/>
              </a:prstGeom>
              <a:solidFill>
                <a:srgbClr val="83F0F5"/>
              </a:solidFill>
              <a:ln>
                <a:solidFill>
                  <a:srgbClr val="83F0F5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45" name="Rombo 44"/>
              <p:cNvSpPr/>
              <p:nvPr/>
            </p:nvSpPr>
            <p:spPr>
              <a:xfrm>
                <a:off x="0" y="1181100"/>
                <a:ext cx="581025" cy="1047750"/>
              </a:xfrm>
              <a:prstGeom prst="diamond">
                <a:avLst/>
              </a:prstGeom>
              <a:solidFill>
                <a:srgbClr val="83F0F5"/>
              </a:solidFill>
              <a:ln>
                <a:solidFill>
                  <a:srgbClr val="83F0F5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46" name="Rombo 45"/>
              <p:cNvSpPr/>
              <p:nvPr/>
            </p:nvSpPr>
            <p:spPr>
              <a:xfrm>
                <a:off x="9994900" y="1181100"/>
                <a:ext cx="581025" cy="1047750"/>
              </a:xfrm>
              <a:prstGeom prst="diamond">
                <a:avLst/>
              </a:prstGeom>
              <a:solidFill>
                <a:srgbClr val="83F0F5"/>
              </a:solidFill>
              <a:ln>
                <a:solidFill>
                  <a:srgbClr val="83F0F5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49" name="CasellaDiTesto 48"/>
          <p:cNvSpPr txBox="1"/>
          <p:nvPr/>
        </p:nvSpPr>
        <p:spPr>
          <a:xfrm>
            <a:off x="7550828" y="5484381"/>
            <a:ext cx="303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0070C0"/>
                </a:solidFill>
              </a:rPr>
              <a:t>Shefiri</a:t>
            </a:r>
            <a:r>
              <a:rPr lang="it-IT" sz="3600" dirty="0" smtClean="0">
                <a:solidFill>
                  <a:srgbClr val="0070C0"/>
                </a:solidFill>
              </a:rPr>
              <a:t> </a:t>
            </a:r>
            <a:r>
              <a:rPr lang="it-IT" sz="3600" dirty="0">
                <a:solidFill>
                  <a:srgbClr val="0070C0"/>
                </a:solidFill>
              </a:rPr>
              <a:t>S</a:t>
            </a:r>
            <a:r>
              <a:rPr lang="it-IT" sz="3600" dirty="0" smtClean="0">
                <a:solidFill>
                  <a:srgbClr val="0070C0"/>
                </a:solidFill>
              </a:rPr>
              <a:t>amuel</a:t>
            </a:r>
            <a:endParaRPr lang="it-IT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2878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84738" y="808698"/>
            <a:ext cx="10325687" cy="448094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766634" y="5396691"/>
            <a:ext cx="3543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err="1" smtClean="0"/>
              <a:t>Cecchinato</a:t>
            </a:r>
            <a:r>
              <a:rPr lang="it-IT" sz="3600" dirty="0" smtClean="0"/>
              <a:t> Daniel</a:t>
            </a:r>
            <a:endParaRPr lang="it-IT" sz="3600" dirty="0"/>
          </a:p>
        </p:txBody>
      </p:sp>
    </p:spTree>
    <p:extLst>
      <p:ext uri="{BB962C8B-B14F-4D97-AF65-F5344CB8AC3E}">
        <p14:creationId xmlns="" xmlns:p14="http://schemas.microsoft.com/office/powerpoint/2010/main" val="2572783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ttangolo 151"/>
          <p:cNvSpPr/>
          <p:nvPr/>
        </p:nvSpPr>
        <p:spPr>
          <a:xfrm>
            <a:off x="1123346" y="688499"/>
            <a:ext cx="9993849" cy="46519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1" name="AutoShape 1559"/>
          <p:cNvSpPr>
            <a:spLocks noChangeArrowheads="1"/>
          </p:cNvSpPr>
          <p:nvPr/>
        </p:nvSpPr>
        <p:spPr bwMode="auto">
          <a:xfrm>
            <a:off x="10183881" y="2599199"/>
            <a:ext cx="575924" cy="756741"/>
          </a:xfrm>
          <a:prstGeom prst="diamond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  <p:grpSp>
        <p:nvGrpSpPr>
          <p:cNvPr id="154" name="Gruppo 153"/>
          <p:cNvGrpSpPr/>
          <p:nvPr/>
        </p:nvGrpSpPr>
        <p:grpSpPr>
          <a:xfrm>
            <a:off x="1175596" y="662374"/>
            <a:ext cx="9993849" cy="4665589"/>
            <a:chOff x="809625" y="637931"/>
            <a:chExt cx="9993849" cy="4665589"/>
          </a:xfrm>
        </p:grpSpPr>
        <p:grpSp>
          <p:nvGrpSpPr>
            <p:cNvPr id="2" name="Gruppo 1"/>
            <p:cNvGrpSpPr/>
            <p:nvPr/>
          </p:nvGrpSpPr>
          <p:grpSpPr>
            <a:xfrm>
              <a:off x="809625" y="637931"/>
              <a:ext cx="9993849" cy="4665589"/>
              <a:chOff x="248285" y="0"/>
              <a:chExt cx="12120880" cy="6060440"/>
            </a:xfrm>
          </p:grpSpPr>
          <p:grpSp>
            <p:nvGrpSpPr>
              <p:cNvPr id="3" name="Gruppo 2"/>
              <p:cNvGrpSpPr>
                <a:grpSpLocks/>
              </p:cNvGrpSpPr>
              <p:nvPr/>
            </p:nvGrpSpPr>
            <p:grpSpPr bwMode="auto">
              <a:xfrm>
                <a:off x="248285" y="0"/>
                <a:ext cx="12120880" cy="6060440"/>
                <a:chOff x="-1423" y="1215"/>
                <a:chExt cx="19088" cy="9544"/>
              </a:xfrm>
            </p:grpSpPr>
            <p:grpSp>
              <p:nvGrpSpPr>
                <p:cNvPr id="5" name="Group 1448"/>
                <p:cNvGrpSpPr>
                  <a:grpSpLocks/>
                </p:cNvGrpSpPr>
                <p:nvPr/>
              </p:nvGrpSpPr>
              <p:grpSpPr bwMode="auto">
                <a:xfrm>
                  <a:off x="-1423" y="1215"/>
                  <a:ext cx="19088" cy="9544"/>
                  <a:chOff x="-1423" y="1215"/>
                  <a:chExt cx="19088" cy="9544"/>
                </a:xfrm>
              </p:grpSpPr>
              <p:sp>
                <p:nvSpPr>
                  <p:cNvPr id="7" name="AutoShape 1449"/>
                  <p:cNvSpPr>
                    <a:spLocks noChangeArrowheads="1"/>
                  </p:cNvSpPr>
                  <p:nvPr/>
                </p:nvSpPr>
                <p:spPr bwMode="auto">
                  <a:xfrm>
                    <a:off x="15621" y="9861"/>
                    <a:ext cx="1006" cy="87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6600CC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8" name="AutoShape 1450"/>
                  <p:cNvSpPr>
                    <a:spLocks noChangeArrowheads="1"/>
                  </p:cNvSpPr>
                  <p:nvPr/>
                </p:nvSpPr>
                <p:spPr bwMode="auto">
                  <a:xfrm>
                    <a:off x="16659" y="9861"/>
                    <a:ext cx="1006" cy="87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6600CC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9" name="Group 1451"/>
                  <p:cNvGrpSpPr>
                    <a:grpSpLocks/>
                  </p:cNvGrpSpPr>
                  <p:nvPr/>
                </p:nvGrpSpPr>
                <p:grpSpPr bwMode="auto">
                  <a:xfrm>
                    <a:off x="-1423" y="1215"/>
                    <a:ext cx="18950" cy="9544"/>
                    <a:chOff x="-1423" y="1215"/>
                    <a:chExt cx="18950" cy="9544"/>
                  </a:xfrm>
                </p:grpSpPr>
                <p:sp>
                  <p:nvSpPr>
                    <p:cNvPr id="10" name="AutoShape 14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2" y="9889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" name="AutoShape 14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5" y="121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" name="AutoShape 14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1" y="1229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" name="AutoShape 14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37" y="121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" name="AutoShape 14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3" y="121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" name="AutoShape 14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49" y="121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6" name="AutoShape 14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5" y="121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7" name="AutoShape 14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6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8" name="AutoShape 14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68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" name="AutoShape 14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74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0" name="AutoShape 14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1" name="AutoShape 14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86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2" name="AutoShape 14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61" y="121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3" name="AutoShape 14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16" y="1229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4" name="AutoShape 14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73" y="1229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5" name="AutoShape 14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79" y="1229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6" name="AutoShape 14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85" y="1229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7" name="AutoShape 14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491" y="1229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8" name="AutoShape 14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97" y="1229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9" name="AutoShape 14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03" y="1229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0" name="AutoShape 14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09" y="126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1" name="AutoShape 14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99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2" name="AutoShape 14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05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3" name="AutoShape 14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11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4" name="AutoShape 14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17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5" name="AutoShape 14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23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6" name="AutoShape 14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29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7" name="AutoShape 14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35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8" name="AutoShape 14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41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9" name="AutoShape 14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47" y="987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0" name="AutoShape 14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86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1" name="AutoShape 14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96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2" name="AutoShape 14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4" y="2135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" name="AutoShape 14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54" y="2135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4" name="AutoShape 14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96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5" name="AutoShape 14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96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6" name="AutoShape 14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8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7" name="AutoShape 14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8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8" name="AutoShape 14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43" y="598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9" name="AutoShape 14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8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0" name="AutoShape 14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8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1" name="AutoShape 14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43" y="598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2" name="AutoShape 14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33" y="598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3" name="AutoShape 14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76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4" name="AutoShape 14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86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5" name="AutoShape 14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33" y="753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6" name="AutoShape 14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43" y="598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7" name="AutoShape 14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86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8" name="AutoShape 15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86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9" name="AutoShape 15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43" y="753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0" name="AutoShape 15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15" y="7535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1" name="AutoShape 15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8" y="8327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2" name="AutoShape 15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58" y="8327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3" name="AutoShape 15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15" y="9083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4" name="AutoShape 15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53" y="4439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5" name="AutoShape 15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9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6" name="AutoShape 15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9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7" name="AutoShape 15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86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8" name="AutoShape 15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6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9" name="AutoShape 15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6" y="2135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0" name="AutoShape 15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" y="2135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1" name="AutoShape 15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2" name="AutoShape 15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704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3" name="AutoShape 15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8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4" name="AutoShape 15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8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5" name="AutoShape 15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3" y="598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7" name="AutoShape 15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714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9" name="AutoShape 15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1257" y="598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0" name="AutoShape 15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3" y="598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1" name="AutoShape 15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76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2" name="AutoShape 15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6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3" name="AutoShape 15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3" y="753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4" name="AutoShape 15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157" y="598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5" name="AutoShape 15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6" name="AutoShape 15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714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7" name="AutoShape 15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157" y="753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8" name="AutoShape 15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5" y="7535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9" name="AutoShape 15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8" y="8327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0" name="AutoShape 15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" y="8327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1" name="AutoShape 15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5" y="9083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2" name="AutoShape 15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3" y="4439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3" name="AutoShape 15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" name="AutoShape 15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5" name="AutoShape 15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71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" name="AutoShape 15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81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" name="AutoShape 15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81" y="2135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" name="AutoShape 15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81" y="2135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9" name="AutoShape 15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81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" name="AutoShape 15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81" y="3683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" name="AutoShape 15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8" y="598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2" name="AutoShape 15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71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3" name="AutoShape 15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71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4" name="AutoShape 15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28" y="598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5" name="AutoShape 15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18" y="5987"/>
                      <a:ext cx="1100" cy="1548"/>
                    </a:xfrm>
                    <a:prstGeom prst="diamond">
                      <a:avLst/>
                    </a:prstGeom>
                    <a:solidFill>
                      <a:schemeClr val="bg1">
                        <a:lumMod val="100000"/>
                        <a:lumOff val="0"/>
                      </a:schemeClr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6" name="AutoShape 15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71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7" name="AutoShape 15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18" y="753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8" name="AutoShape 15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28" y="5987"/>
                      <a:ext cx="1100" cy="1548"/>
                    </a:xfrm>
                    <a:prstGeom prst="diamond">
                      <a:avLst/>
                    </a:prstGeom>
                    <a:solidFill>
                      <a:schemeClr val="bg1">
                        <a:lumMod val="100000"/>
                        <a:lumOff val="0"/>
                      </a:schemeClr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9" name="AutoShape 15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71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0" name="AutoShape 15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71" y="6779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1" name="AutoShape 15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28" y="753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2" name="AutoShape 15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00" y="7535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3" name="AutoShape 15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43" y="8327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4" name="AutoShape 15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43" y="8327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5" name="AutoShape 15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00" y="9083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6" name="AutoShape 15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38" y="4439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7" name="AutoShape 15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81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8" name="AutoShape 15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81" y="5231"/>
                      <a:ext cx="1100" cy="1548"/>
                    </a:xfrm>
                    <a:prstGeom prst="diamond">
                      <a:avLst/>
                    </a:prstGeom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9" name="AutoShape 1561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3143" y="519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0" name="AutoShape 1562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2043" y="364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" name="AutoShape 1563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943" y="2099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2" name="AutoShape 1564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8643" y="364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3" name="AutoShape 1565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6453" y="364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4" name="AutoShape 1566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9733" y="519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5" name="AutoShape 1567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5353" y="519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6" name="AutoShape 1568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7511" y="213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7" name="AutoShape 1569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1928" y="519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8" name="AutoShape 1570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4138" y="2125"/>
                      <a:ext cx="1100" cy="766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9" name="AutoShape 1571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-147" y="364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0" name="AutoShape 1572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6318" y="5195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1" name="AutoShape 1573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5238" y="364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2" name="AutoShape 1574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3038" y="3647"/>
                      <a:ext cx="1100" cy="79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9933"/>
                    </a:solidFill>
                    <a:ln w="9525">
                      <a:solidFill>
                        <a:srgbClr val="FF9933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3" name="AutoShape 15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43" y="598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4" name="AutoShape 15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11" y="292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5" name="AutoShape 15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38" y="4439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6" name="AutoShape 15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18" y="2891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7" name="AutoShape 15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00" y="4439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8" name="AutoShape 15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33" y="4439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9" name="AutoShape 15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61" y="4439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0" name="AutoShape 15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00" y="598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1" name="AutoShape 15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38" y="598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2" name="AutoShape 15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38" y="598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3" name="AutoShape 15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147" y="4475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4" name="AutoShape 15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3" y="598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5" name="AutoShape 15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5" y="4439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6" name="AutoShape 15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3" y="2927"/>
                      <a:ext cx="1100" cy="1548"/>
                    </a:xfrm>
                    <a:prstGeom prst="diamond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7" name="AutoShape 15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515" y="125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8" name="AutoShape 15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521" y="1255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9" name="AutoShape 15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1423" y="9874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7030A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50" name="AutoShape 15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450" y="9874"/>
                      <a:ext cx="1006" cy="87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6600CC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6" name="AutoShape 1593"/>
                <p:cNvSpPr>
                  <a:spLocks noChangeArrowheads="1"/>
                </p:cNvSpPr>
                <p:nvPr/>
              </p:nvSpPr>
              <p:spPr bwMode="auto">
                <a:xfrm>
                  <a:off x="-581" y="1215"/>
                  <a:ext cx="1006" cy="87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6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4" name="AutoShape 1567"/>
              <p:cNvSpPr>
                <a:spLocks noChangeArrowheads="1"/>
              </p:cNvSpPr>
              <p:nvPr/>
            </p:nvSpPr>
            <p:spPr bwMode="auto">
              <a:xfrm rot="10800000">
                <a:off x="342900" y="2527300"/>
                <a:ext cx="698500" cy="502920"/>
              </a:xfrm>
              <a:prstGeom prst="triangle">
                <a:avLst>
                  <a:gd name="adj" fmla="val 50000"/>
                </a:avLst>
              </a:prstGeom>
              <a:solidFill>
                <a:srgbClr val="FF9933"/>
              </a:solidFill>
              <a:ln w="9525">
                <a:solidFill>
                  <a:srgbClr val="FF9933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it-IT"/>
              </a:p>
            </p:txBody>
          </p:sp>
        </p:grpSp>
        <p:sp>
          <p:nvSpPr>
            <p:cNvPr id="153" name="AutoShape 1593"/>
            <p:cNvSpPr>
              <a:spLocks noChangeArrowheads="1"/>
            </p:cNvSpPr>
            <p:nvPr/>
          </p:nvSpPr>
          <p:spPr bwMode="auto">
            <a:xfrm>
              <a:off x="809625" y="644775"/>
              <a:ext cx="466499" cy="425300"/>
            </a:xfrm>
            <a:prstGeom prst="triangle">
              <a:avLst>
                <a:gd name="adj" fmla="val 50000"/>
              </a:avLst>
            </a:prstGeom>
            <a:solidFill>
              <a:srgbClr val="66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it-IT"/>
            </a:p>
          </p:txBody>
        </p:sp>
      </p:grpSp>
      <p:sp>
        <p:nvSpPr>
          <p:cNvPr id="155" name="Rettangolo 154"/>
          <p:cNvSpPr/>
          <p:nvPr/>
        </p:nvSpPr>
        <p:spPr>
          <a:xfrm>
            <a:off x="7959058" y="5536783"/>
            <a:ext cx="3276603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3600" b="1" dirty="0" smtClean="0">
                <a:ln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Zaffino Riccardo</a:t>
            </a:r>
            <a:endParaRPr lang="it-IT" sz="3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6" name="AutoShape 1559"/>
          <p:cNvSpPr>
            <a:spLocks noChangeArrowheads="1"/>
          </p:cNvSpPr>
          <p:nvPr/>
        </p:nvSpPr>
        <p:spPr bwMode="auto">
          <a:xfrm>
            <a:off x="10179527" y="3352490"/>
            <a:ext cx="575924" cy="756741"/>
          </a:xfrm>
          <a:prstGeom prst="diamond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78426634"/>
      </p:ext>
    </p:extLst>
  </p:cSld>
  <p:clrMapOvr>
    <a:masterClrMapping/>
  </p:clrMapOvr>
  <p:transition spd="med" advTm="7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90647" y="2729131"/>
            <a:ext cx="361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>
                <a:latin typeface="Stylus BT" panose="020E0402020206020304" pitchFamily="34" charset="0"/>
              </a:rPr>
              <a:t>FINE</a:t>
            </a:r>
            <a:endParaRPr lang="it-IT" sz="6600" dirty="0">
              <a:latin typeface="Stylus BT" panose="020E04020202060203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531" y="783106"/>
            <a:ext cx="7132938" cy="529178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49637" y="1856935"/>
            <a:ext cx="5317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chemeClr val="bg1"/>
                </a:solidFill>
              </a:rPr>
              <a:t>OBIETTIVO…</a:t>
            </a:r>
          </a:p>
          <a:p>
            <a:r>
              <a:rPr lang="it-IT" sz="6000" dirty="0" smtClean="0">
                <a:solidFill>
                  <a:schemeClr val="bg1"/>
                </a:solidFill>
              </a:rPr>
              <a:t>RAGGIUNTO!!!</a:t>
            </a:r>
            <a:endParaRPr lang="it-IT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628507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5400000">
            <a:off x="2363240" y="2397326"/>
            <a:ext cx="1676865" cy="5480987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5400000">
            <a:off x="8081944" y="655683"/>
            <a:ext cx="1580355" cy="5111458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5400000">
            <a:off x="8053706" y="-1256265"/>
            <a:ext cx="1636834" cy="5111458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5400000">
            <a:off x="2376237" y="-1462145"/>
            <a:ext cx="1622739" cy="5509121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046" y="2421231"/>
            <a:ext cx="5509121" cy="1560711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6391" y="4348479"/>
            <a:ext cx="5111459" cy="1627773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37140116"/>
      </p:ext>
    </p:extLst>
  </p:cSld>
  <p:clrMapOvr>
    <a:masterClrMapping/>
  </p:clrMapOvr>
  <p:transition advTm="7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9383" y="1418350"/>
            <a:ext cx="11331502" cy="3617884"/>
          </a:xfrm>
          <a:prstGeom prst="rect">
            <a:avLst/>
          </a:prstGeom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93200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948196" y="787790"/>
            <a:ext cx="10110383" cy="5106570"/>
            <a:chOff x="357353" y="407963"/>
            <a:chExt cx="10110383" cy="510657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353" y="407963"/>
              <a:ext cx="2512456" cy="2574388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9809" y="422031"/>
              <a:ext cx="2574388" cy="2546251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4197" y="422031"/>
              <a:ext cx="5023539" cy="2572735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3114" y="2940145"/>
              <a:ext cx="2447778" cy="2574388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0892" y="2954214"/>
              <a:ext cx="2574388" cy="2546251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2314" y="2954213"/>
              <a:ext cx="2505422" cy="2560319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726" y="2940145"/>
              <a:ext cx="2574388" cy="2546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5465088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858129" y="787791"/>
            <a:ext cx="10846191" cy="5345723"/>
          </a:xfrm>
          <a:prstGeom prst="rect">
            <a:avLst/>
          </a:prstGeom>
          <a:solidFill>
            <a:schemeClr val="bg1"/>
          </a:solidFill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920" y="1283603"/>
            <a:ext cx="9872944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it-IT" sz="4800" b="1" dirty="0" smtClean="0"/>
              <a:t>Ora tutto è pronto per iniziare l’attività di laboratorio…</a:t>
            </a:r>
            <a:endParaRPr lang="it-IT" sz="48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1220" y="3404516"/>
            <a:ext cx="2038350" cy="2238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36516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spd="med" advTm="7000">
        <p15:prstTrans prst="wind"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145321" y="66119"/>
            <a:ext cx="7061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 smtClean="0"/>
              <a:t> La consegna:</a:t>
            </a:r>
            <a:endParaRPr lang="it-IT" sz="60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235" y="1148346"/>
            <a:ext cx="7132321" cy="528710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771334" y="1740177"/>
            <a:ext cx="58099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CREARE UNA TASSELLAZIONE CHE ABBIA COME MODULI:</a:t>
            </a:r>
          </a:p>
          <a:p>
            <a:r>
              <a:rPr lang="it-IT" sz="3600" dirty="0" smtClean="0">
                <a:solidFill>
                  <a:schemeClr val="bg1"/>
                </a:solidFill>
              </a:rPr>
              <a:t>-IL QUADRATO ;</a:t>
            </a:r>
          </a:p>
          <a:p>
            <a:r>
              <a:rPr lang="it-IT" sz="3600" dirty="0" smtClean="0">
                <a:solidFill>
                  <a:schemeClr val="bg1"/>
                </a:solidFill>
              </a:rPr>
              <a:t>-IL TRIANGOLO EQUILATERO;</a:t>
            </a:r>
          </a:p>
          <a:p>
            <a:r>
              <a:rPr lang="it-IT" sz="3600" dirty="0" smtClean="0">
                <a:solidFill>
                  <a:schemeClr val="bg1"/>
                </a:solidFill>
              </a:rPr>
              <a:t>-I POLIGONI CHE NASCONO DALLA RIPETIZIONE DI PIÙ TRIANGOLI EQUILATERI…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70915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10000">
        <p15:prstTrans prst="drap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23557" y="269841"/>
            <a:ext cx="11127544" cy="175432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5400" b="1" spc="50" dirty="0" smtClean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Si lavora con i  moduli, la creatività e…  il mouse!</a:t>
            </a:r>
            <a:endParaRPr lang="it-IT" sz="5400" b="1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Triangolo isoscele 8"/>
          <p:cNvSpPr/>
          <p:nvPr/>
        </p:nvSpPr>
        <p:spPr>
          <a:xfrm rot="20516446">
            <a:off x="5281912" y="4319910"/>
            <a:ext cx="1561514" cy="1346133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55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uppo 24"/>
          <p:cNvGrpSpPr/>
          <p:nvPr/>
        </p:nvGrpSpPr>
        <p:grpSpPr>
          <a:xfrm>
            <a:off x="2246415" y="3743702"/>
            <a:ext cx="1689889" cy="2498548"/>
            <a:chOff x="2924315" y="2817904"/>
            <a:chExt cx="1689889" cy="2498548"/>
          </a:xfrm>
          <a:effectLst>
            <a:outerShdw blurRad="50800" dist="304800" algn="l" rotWithShape="0">
              <a:prstClr val="black">
                <a:alpha val="40000"/>
              </a:prstClr>
            </a:outerShdw>
          </a:effectLst>
        </p:grpSpPr>
        <p:sp>
          <p:nvSpPr>
            <p:cNvPr id="8" name="Triangolo isoscele 7"/>
            <p:cNvSpPr/>
            <p:nvPr/>
          </p:nvSpPr>
          <p:spPr>
            <a:xfrm rot="1440127">
              <a:off x="3052690" y="2817904"/>
              <a:ext cx="1561514" cy="1346133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Triangolo isoscele 9"/>
            <p:cNvSpPr/>
            <p:nvPr/>
          </p:nvSpPr>
          <p:spPr>
            <a:xfrm rot="5040127">
              <a:off x="2816625" y="3862628"/>
              <a:ext cx="1561514" cy="1346133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4" name="Gruppo 23"/>
          <p:cNvGrpSpPr/>
          <p:nvPr/>
        </p:nvGrpSpPr>
        <p:grpSpPr>
          <a:xfrm rot="440431">
            <a:off x="4501154" y="1924401"/>
            <a:ext cx="3123028" cy="1792681"/>
            <a:chOff x="5492922" y="1538314"/>
            <a:chExt cx="3123028" cy="1792681"/>
          </a:xfrm>
          <a:effectLst>
            <a:outerShdw blurRad="50800" dist="317500" algn="l" rotWithShape="0">
              <a:prstClr val="black">
                <a:alpha val="40000"/>
              </a:prstClr>
            </a:outerShdw>
          </a:effectLst>
        </p:grpSpPr>
        <p:sp>
          <p:nvSpPr>
            <p:cNvPr id="11" name="Triangolo isoscele 10"/>
            <p:cNvSpPr/>
            <p:nvPr/>
          </p:nvSpPr>
          <p:spPr>
            <a:xfrm>
              <a:off x="5492922" y="1984862"/>
              <a:ext cx="1561514" cy="1346133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riangolo isoscele 13"/>
            <p:cNvSpPr/>
            <p:nvPr/>
          </p:nvSpPr>
          <p:spPr>
            <a:xfrm>
              <a:off x="7054436" y="1984861"/>
              <a:ext cx="1561514" cy="1346133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riangolo isoscele 14"/>
            <p:cNvSpPr/>
            <p:nvPr/>
          </p:nvSpPr>
          <p:spPr>
            <a:xfrm rot="3613517">
              <a:off x="6464850" y="1646004"/>
              <a:ext cx="1561514" cy="1346133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 rot="19790727">
            <a:off x="8215205" y="2563029"/>
            <a:ext cx="3192453" cy="3157054"/>
            <a:chOff x="7711024" y="3400953"/>
            <a:chExt cx="3192453" cy="3157054"/>
          </a:xfrm>
          <a:effectLst>
            <a:outerShdw blurRad="50800" dist="3048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6" name="Triangolo isoscele 15"/>
            <p:cNvSpPr/>
            <p:nvPr/>
          </p:nvSpPr>
          <p:spPr>
            <a:xfrm>
              <a:off x="7781528" y="3849873"/>
              <a:ext cx="1561514" cy="1346133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Triangolo isoscele 16"/>
            <p:cNvSpPr/>
            <p:nvPr/>
          </p:nvSpPr>
          <p:spPr>
            <a:xfrm>
              <a:off x="9341963" y="3849874"/>
              <a:ext cx="1561514" cy="1346133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isoscele 17"/>
            <p:cNvSpPr/>
            <p:nvPr/>
          </p:nvSpPr>
          <p:spPr>
            <a:xfrm rot="3613517">
              <a:off x="8765764" y="3508643"/>
              <a:ext cx="1561514" cy="1346133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riangolo isoscele 18"/>
            <p:cNvSpPr/>
            <p:nvPr/>
          </p:nvSpPr>
          <p:spPr>
            <a:xfrm rot="18000000">
              <a:off x="7603334" y="4868940"/>
              <a:ext cx="1561514" cy="1346133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Triangolo isoscele 19"/>
            <p:cNvSpPr/>
            <p:nvPr/>
          </p:nvSpPr>
          <p:spPr>
            <a:xfrm rot="18000000">
              <a:off x="9149450" y="4875315"/>
              <a:ext cx="1561514" cy="1346133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Triangolo isoscele 20"/>
            <p:cNvSpPr/>
            <p:nvPr/>
          </p:nvSpPr>
          <p:spPr>
            <a:xfrm rot="13517">
              <a:off x="8558567" y="5211874"/>
              <a:ext cx="1561514" cy="1346133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" name="Rettangolo 21"/>
          <p:cNvSpPr/>
          <p:nvPr/>
        </p:nvSpPr>
        <p:spPr>
          <a:xfrm>
            <a:off x="1054552" y="2140593"/>
            <a:ext cx="1360297" cy="13602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50800" dist="2286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28794379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FF"/>
            </a:gs>
            <a:gs pos="100000">
              <a:srgbClr val="0000FF">
                <a:gamma/>
                <a:tint val="2000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magine 17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828800" y="1615982"/>
            <a:ext cx="8328073" cy="3513422"/>
          </a:xfrm>
          <a:prstGeom prst="rect">
            <a:avLst/>
          </a:prstGeom>
        </p:spPr>
      </p:pic>
      <p:sp>
        <p:nvSpPr>
          <p:cNvPr id="180" name="Rettangolo 179"/>
          <p:cNvSpPr/>
          <p:nvPr/>
        </p:nvSpPr>
        <p:spPr>
          <a:xfrm>
            <a:off x="7488296" y="5270081"/>
            <a:ext cx="2668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</a:t>
            </a:r>
            <a:r>
              <a:rPr lang="it-IT" sz="4000" dirty="0"/>
              <a:t> </a:t>
            </a:r>
            <a:r>
              <a:rPr lang="it-IT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Monti</a:t>
            </a:r>
            <a:endParaRPr lang="it-IT" sz="4000" dirty="0"/>
          </a:p>
        </p:txBody>
      </p:sp>
    </p:spTree>
    <p:extLst>
      <p:ext uri="{BB962C8B-B14F-4D97-AF65-F5344CB8AC3E}">
        <p14:creationId xmlns="" xmlns:p14="http://schemas.microsoft.com/office/powerpoint/2010/main" val="1813887181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128</Words>
  <Application>Microsoft Office PowerPoint</Application>
  <PresentationFormat>Personalizzato</PresentationFormat>
  <Paragraphs>43</Paragraphs>
  <Slides>29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Classe Prima A LABORATORIO DI INFORMATICA</vt:lpstr>
      <vt:lpstr>Si inizia esercitandosi in aula con matite, squadre e colori…</vt:lpstr>
      <vt:lpstr>Diapositiva 3</vt:lpstr>
      <vt:lpstr>Diapositiva 4</vt:lpstr>
      <vt:lpstr>Diapositiva 5</vt:lpstr>
      <vt:lpstr>Ora tutto è pronto per iniziare l’attività di laboratorio…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 Prima A LABRATORIO DI INFORMATICA</dc:title>
  <dc:creator>PC</dc:creator>
  <cp:lastModifiedBy>pc</cp:lastModifiedBy>
  <cp:revision>52</cp:revision>
  <dcterms:created xsi:type="dcterms:W3CDTF">2017-06-02T15:02:08Z</dcterms:created>
  <dcterms:modified xsi:type="dcterms:W3CDTF">2017-06-22T15:09:59Z</dcterms:modified>
</cp:coreProperties>
</file>