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2" r:id="rId6"/>
    <p:sldId id="263" r:id="rId7"/>
    <p:sldId id="260" r:id="rId8"/>
    <p:sldId id="266" r:id="rId9"/>
    <p:sldId id="267" r:id="rId10"/>
    <p:sldId id="268" r:id="rId11"/>
    <p:sldId id="271" r:id="rId12"/>
    <p:sldId id="274" r:id="rId13"/>
    <p:sldId id="272" r:id="rId14"/>
    <p:sldId id="273" r:id="rId15"/>
    <p:sldId id="265" r:id="rId16"/>
    <p:sldId id="270" r:id="rId17"/>
    <p:sldId id="264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476" autoAdjust="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A869-BD6E-4986-AE7E-4E262990DB0B}" type="datetimeFigureOut">
              <a:rPr lang="it-IT" smtClean="0"/>
              <a:t>06/06/2017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E3D0-A83A-4D39-BE12-1867A7DB10D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A869-BD6E-4986-AE7E-4E262990DB0B}" type="datetimeFigureOut">
              <a:rPr lang="it-IT" smtClean="0"/>
              <a:t>06/06/2017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E3D0-A83A-4D39-BE12-1867A7DB10D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A869-BD6E-4986-AE7E-4E262990DB0B}" type="datetimeFigureOut">
              <a:rPr lang="it-IT" smtClean="0"/>
              <a:t>06/06/2017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E3D0-A83A-4D39-BE12-1867A7DB10D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A869-BD6E-4986-AE7E-4E262990DB0B}" type="datetimeFigureOut">
              <a:rPr lang="it-IT" smtClean="0"/>
              <a:t>06/06/2017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E3D0-A83A-4D39-BE12-1867A7DB10D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A869-BD6E-4986-AE7E-4E262990DB0B}" type="datetimeFigureOut">
              <a:rPr lang="it-IT" smtClean="0"/>
              <a:t>06/06/2017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E3D0-A83A-4D39-BE12-1867A7DB10D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A869-BD6E-4986-AE7E-4E262990DB0B}" type="datetimeFigureOut">
              <a:rPr lang="it-IT" smtClean="0"/>
              <a:t>06/06/2017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E3D0-A83A-4D39-BE12-1867A7DB10D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A869-BD6E-4986-AE7E-4E262990DB0B}" type="datetimeFigureOut">
              <a:rPr lang="it-IT" smtClean="0"/>
              <a:t>06/06/2017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E3D0-A83A-4D39-BE12-1867A7DB10D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A869-BD6E-4986-AE7E-4E262990DB0B}" type="datetimeFigureOut">
              <a:rPr lang="it-IT" smtClean="0"/>
              <a:t>06/06/2017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E3D0-A83A-4D39-BE12-1867A7DB10D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A869-BD6E-4986-AE7E-4E262990DB0B}" type="datetimeFigureOut">
              <a:rPr lang="it-IT" smtClean="0"/>
              <a:t>06/06/2017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E3D0-A83A-4D39-BE12-1867A7DB10D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A869-BD6E-4986-AE7E-4E262990DB0B}" type="datetimeFigureOut">
              <a:rPr lang="it-IT" smtClean="0"/>
              <a:t>06/06/2017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E3D0-A83A-4D39-BE12-1867A7DB10D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A869-BD6E-4986-AE7E-4E262990DB0B}" type="datetimeFigureOut">
              <a:rPr lang="it-IT" smtClean="0"/>
              <a:t>06/06/2017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E3D0-A83A-4D39-BE12-1867A7DB10D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BA869-BD6E-4986-AE7E-4E262990DB0B}" type="datetimeFigureOut">
              <a:rPr lang="it-IT" smtClean="0"/>
              <a:t>06/06/2017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7E3D0-A83A-4D39-BE12-1867A7DB10D7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428596" y="285728"/>
            <a:ext cx="8286808" cy="62151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571472" y="428604"/>
            <a:ext cx="8001056" cy="58579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/>
              <a:t>CONSEGNA:</a:t>
            </a: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4400" dirty="0" smtClean="0"/>
              <a:t>raccontare attraverso le iniziali del proprio nome  hobby e passioni </a:t>
            </a:r>
          </a:p>
          <a:p>
            <a:pPr algn="ctr"/>
            <a:r>
              <a:rPr lang="it-IT" sz="4400" dirty="0" smtClean="0"/>
              <a:t>solo con segni grafici e colori</a:t>
            </a:r>
            <a:endParaRPr lang="it-IT" sz="440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398587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SECONDA A</a:t>
            </a:r>
            <a:b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it-IT" sz="31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LABORATORIO </a:t>
            </a:r>
            <a:r>
              <a:rPr lang="it-IT" sz="3100" dirty="0" err="1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</a:t>
            </a:r>
            <a:r>
              <a:rPr lang="it-IT" sz="31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GRAPHIC DESIGN</a:t>
            </a:r>
            <a:r>
              <a:rPr lang="it-IT" dirty="0" smtClean="0">
                <a:solidFill>
                  <a:schemeClr val="bg1"/>
                </a:solidFill>
              </a:rPr>
              <a:t/>
            </a:r>
            <a:br>
              <a:rPr lang="it-IT" dirty="0" smtClean="0">
                <a:solidFill>
                  <a:schemeClr val="bg1"/>
                </a:solidFill>
              </a:rPr>
            </a:b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 rot="19834064">
            <a:off x="1643042" y="5072074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it-IT" sz="54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ttangolo 8"/>
          <p:cNvSpPr/>
          <p:nvPr/>
        </p:nvSpPr>
        <p:spPr>
          <a:xfrm rot="2514202">
            <a:off x="2714587" y="4875301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it-IT" sz="54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ttangolo 9"/>
          <p:cNvSpPr/>
          <p:nvPr/>
        </p:nvSpPr>
        <p:spPr>
          <a:xfrm rot="19834064">
            <a:off x="4616964" y="5089614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it-IT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 rot="2514202">
            <a:off x="5536188" y="4852513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endParaRPr lang="it-I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ttangolo 11"/>
          <p:cNvSpPr/>
          <p:nvPr/>
        </p:nvSpPr>
        <p:spPr>
          <a:xfrm rot="19834064">
            <a:off x="6846770" y="5018175"/>
            <a:ext cx="574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</a:t>
            </a:r>
            <a:endParaRPr lang="it-IT" sz="54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ttangolo 12"/>
          <p:cNvSpPr/>
          <p:nvPr/>
        </p:nvSpPr>
        <p:spPr>
          <a:xfrm rot="2514202">
            <a:off x="3814777" y="483913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</a:t>
            </a:r>
            <a:endParaRPr lang="it-I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3.jpg"/>
          <p:cNvPicPr>
            <a:picLocks noChangeAspect="1"/>
          </p:cNvPicPr>
          <p:nvPr/>
        </p:nvPicPr>
        <p:blipFill>
          <a:blip r:embed="rId2"/>
          <a:srcRect l="33594" t="12488" r="27343" b="18046"/>
          <a:stretch>
            <a:fillRect/>
          </a:stretch>
        </p:blipFill>
        <p:spPr>
          <a:xfrm>
            <a:off x="1857356" y="857232"/>
            <a:ext cx="5214974" cy="521497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2.jpg"/>
          <p:cNvPicPr>
            <a:picLocks noChangeAspect="1"/>
          </p:cNvPicPr>
          <p:nvPr/>
        </p:nvPicPr>
        <p:blipFill>
          <a:blip r:embed="rId2"/>
          <a:srcRect l="21574" t="22906" r="8455" b="38916"/>
          <a:stretch>
            <a:fillRect/>
          </a:stretch>
        </p:blipFill>
        <p:spPr>
          <a:xfrm>
            <a:off x="2071670" y="642918"/>
            <a:ext cx="5072098" cy="49135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.jpg"/>
          <p:cNvPicPr>
            <a:picLocks noChangeAspect="1"/>
          </p:cNvPicPr>
          <p:nvPr/>
        </p:nvPicPr>
        <p:blipFill>
          <a:blip r:embed="rId2"/>
          <a:srcRect l="12828" t="27191" r="12828" b="31527"/>
          <a:stretch>
            <a:fillRect/>
          </a:stretch>
        </p:blipFill>
        <p:spPr>
          <a:xfrm rot="16200000">
            <a:off x="1964513" y="821513"/>
            <a:ext cx="5072098" cy="5000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0.jpg"/>
          <p:cNvPicPr>
            <a:picLocks noChangeAspect="1"/>
          </p:cNvPicPr>
          <p:nvPr/>
        </p:nvPicPr>
        <p:blipFill>
          <a:blip r:embed="rId3"/>
          <a:srcRect l="23437" t="11099" r="16406" b="12488"/>
          <a:stretch>
            <a:fillRect/>
          </a:stretch>
        </p:blipFill>
        <p:spPr>
          <a:xfrm>
            <a:off x="1857356" y="1357298"/>
            <a:ext cx="5500726" cy="39290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9.jpg"/>
          <p:cNvPicPr>
            <a:picLocks noChangeAspect="1"/>
          </p:cNvPicPr>
          <p:nvPr/>
        </p:nvPicPr>
        <p:blipFill>
          <a:blip r:embed="rId2"/>
          <a:srcRect l="14039" t="25369" r="8454" b="31527"/>
          <a:stretch>
            <a:fillRect/>
          </a:stretch>
        </p:blipFill>
        <p:spPr>
          <a:xfrm>
            <a:off x="1857356" y="642918"/>
            <a:ext cx="5429288" cy="53609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1.jpg"/>
          <p:cNvPicPr>
            <a:picLocks noChangeAspect="1"/>
          </p:cNvPicPr>
          <p:nvPr/>
        </p:nvPicPr>
        <p:blipFill>
          <a:blip r:embed="rId2"/>
          <a:srcRect l="19531" t="12488" r="26562" b="6931"/>
          <a:stretch>
            <a:fillRect/>
          </a:stretch>
        </p:blipFill>
        <p:spPr>
          <a:xfrm>
            <a:off x="1857356" y="1071546"/>
            <a:ext cx="5357850" cy="45037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6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/>
        </p:nvGrpSpPr>
        <p:grpSpPr>
          <a:xfrm>
            <a:off x="500034" y="1142984"/>
            <a:ext cx="8207283" cy="4214842"/>
            <a:chOff x="714348" y="928670"/>
            <a:chExt cx="8207283" cy="4214842"/>
          </a:xfrm>
        </p:grpSpPr>
        <p:pic>
          <p:nvPicPr>
            <p:cNvPr id="2" name="Immagine 1" descr="8.jpg"/>
            <p:cNvPicPr>
              <a:picLocks noChangeAspect="1"/>
            </p:cNvPicPr>
            <p:nvPr/>
          </p:nvPicPr>
          <p:blipFill>
            <a:blip r:embed="rId2"/>
            <a:srcRect l="38281" t="13878" r="21094" b="12488"/>
            <a:stretch>
              <a:fillRect/>
            </a:stretch>
          </p:blipFill>
          <p:spPr>
            <a:xfrm>
              <a:off x="714348" y="928670"/>
              <a:ext cx="4135317" cy="4214842"/>
            </a:xfrm>
            <a:prstGeom prst="rect">
              <a:avLst/>
            </a:prstGeom>
          </p:spPr>
        </p:pic>
        <p:pic>
          <p:nvPicPr>
            <p:cNvPr id="3" name="Immagine 2" descr="8.jpg"/>
            <p:cNvPicPr>
              <a:picLocks noChangeAspect="1"/>
            </p:cNvPicPr>
            <p:nvPr/>
          </p:nvPicPr>
          <p:blipFill>
            <a:blip r:embed="rId2"/>
            <a:srcRect l="38281" t="13878" r="21094" b="12488"/>
            <a:stretch>
              <a:fillRect/>
            </a:stretch>
          </p:blipFill>
          <p:spPr>
            <a:xfrm flipH="1">
              <a:off x="4786314" y="928670"/>
              <a:ext cx="4135317" cy="421484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o 5"/>
          <p:cNvGrpSpPr/>
          <p:nvPr/>
        </p:nvGrpSpPr>
        <p:grpSpPr>
          <a:xfrm>
            <a:off x="1285852" y="1500174"/>
            <a:ext cx="6706242" cy="3571901"/>
            <a:chOff x="1285852" y="1500174"/>
            <a:chExt cx="6706242" cy="3571901"/>
          </a:xfrm>
        </p:grpSpPr>
        <p:pic>
          <p:nvPicPr>
            <p:cNvPr id="4" name="Immagine 3" descr="7.jpg"/>
            <p:cNvPicPr>
              <a:picLocks noChangeAspect="1"/>
            </p:cNvPicPr>
            <p:nvPr/>
          </p:nvPicPr>
          <p:blipFill>
            <a:blip r:embed="rId2"/>
            <a:srcRect l="12828" t="46305" r="17201" b="16749"/>
            <a:stretch>
              <a:fillRect/>
            </a:stretch>
          </p:blipFill>
          <p:spPr>
            <a:xfrm rot="5400000">
              <a:off x="4496096" y="1576077"/>
              <a:ext cx="3571901" cy="342009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5" name="Immagine 4" descr="7.jpg"/>
            <p:cNvPicPr>
              <a:picLocks noChangeAspect="1"/>
            </p:cNvPicPr>
            <p:nvPr/>
          </p:nvPicPr>
          <p:blipFill>
            <a:blip r:embed="rId2"/>
            <a:srcRect l="12828" t="46305" r="17201" b="16749"/>
            <a:stretch>
              <a:fillRect/>
            </a:stretch>
          </p:blipFill>
          <p:spPr>
            <a:xfrm rot="16200000" flipH="1">
              <a:off x="1174230" y="1611796"/>
              <a:ext cx="3571901" cy="3348657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4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10000" contrast="20000"/>
          </a:blip>
          <a:srcRect/>
          <a:stretch>
            <a:fillRect/>
          </a:stretch>
        </p:blipFill>
        <p:spPr>
          <a:xfrm rot="5400000">
            <a:off x="2424159" y="-281075"/>
            <a:ext cx="4652872" cy="7072362"/>
          </a:xfrm>
          <a:prstGeom prst="rect">
            <a:avLst/>
          </a:prstGeom>
          <a:ln>
            <a:noFill/>
          </a:ln>
          <a:effectLst>
            <a:outerShdw blurRad="50800" dist="698500" dir="8100000" algn="tr" rotWithShape="0">
              <a:prstClr val="black">
                <a:alpha val="40000"/>
              </a:prstClr>
            </a:outerShdw>
            <a:softEdge rad="63500"/>
          </a:effectLst>
        </p:spPr>
      </p:pic>
      <p:sp>
        <p:nvSpPr>
          <p:cNvPr id="5" name="Rettangolo 4"/>
          <p:cNvSpPr/>
          <p:nvPr/>
        </p:nvSpPr>
        <p:spPr>
          <a:xfrm>
            <a:off x="4429124" y="5572140"/>
            <a:ext cx="39456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it-IT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ara  </a:t>
            </a:r>
            <a:r>
              <a:rPr lang="it-IT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it-IT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arson</a:t>
            </a:r>
            <a:endParaRPr lang="it-IT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3.jpg"/>
          <p:cNvPicPr>
            <a:picLocks noChangeAspect="1"/>
          </p:cNvPicPr>
          <p:nvPr/>
        </p:nvPicPr>
        <p:blipFill>
          <a:blip r:embed="rId2">
            <a:lum bright="10000"/>
          </a:blip>
          <a:srcRect l="15625" t="9710" r="20312" b="6931"/>
          <a:stretch>
            <a:fillRect/>
          </a:stretch>
        </p:blipFill>
        <p:spPr>
          <a:xfrm flipH="1">
            <a:off x="1857356" y="1357298"/>
            <a:ext cx="5857916" cy="42862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Rettangolo 2"/>
          <p:cNvSpPr/>
          <p:nvPr/>
        </p:nvSpPr>
        <p:spPr>
          <a:xfrm>
            <a:off x="2500298" y="5643578"/>
            <a:ext cx="49580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it-IT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umar</a:t>
            </a:r>
            <a:r>
              <a:rPr lang="it-I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</a:t>
            </a:r>
            <a:r>
              <a:rPr lang="it-IT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ouroma</a:t>
            </a:r>
            <a:endParaRPr lang="it-IT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16.jpg"/>
          <p:cNvPicPr>
            <a:picLocks noChangeAspect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>
          <a:xfrm>
            <a:off x="4857752" y="714356"/>
            <a:ext cx="3643338" cy="47863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ttangolo 3"/>
          <p:cNvSpPr/>
          <p:nvPr/>
        </p:nvSpPr>
        <p:spPr>
          <a:xfrm>
            <a:off x="1000100" y="5643578"/>
            <a:ext cx="28013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r>
              <a:rPr lang="it-IT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uca</a:t>
            </a:r>
            <a:r>
              <a:rPr lang="it-IT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it-IT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abiana</a:t>
            </a:r>
            <a:endParaRPr lang="it-IT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714356"/>
            <a:ext cx="3214710" cy="46860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ttangolo 5"/>
          <p:cNvSpPr/>
          <p:nvPr/>
        </p:nvSpPr>
        <p:spPr>
          <a:xfrm>
            <a:off x="5072066" y="5643578"/>
            <a:ext cx="32636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r>
              <a:rPr lang="it-IT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ndrea</a:t>
            </a:r>
            <a:r>
              <a:rPr lang="it-IT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C</a:t>
            </a:r>
            <a:r>
              <a:rPr lang="it-IT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oppola</a:t>
            </a:r>
            <a:endParaRPr lang="it-IT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4.jpg"/>
          <p:cNvPicPr>
            <a:picLocks noChangeAspect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>
          <a:xfrm>
            <a:off x="2143108" y="785794"/>
            <a:ext cx="4895126" cy="4786346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3143240" y="5715016"/>
            <a:ext cx="49292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it-IT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ena </a:t>
            </a:r>
            <a:r>
              <a:rPr lang="it-IT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it-IT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ige</a:t>
            </a:r>
            <a:endParaRPr lang="it-IT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5.jpg"/>
          <p:cNvPicPr>
            <a:picLocks noChangeAspect="1"/>
          </p:cNvPicPr>
          <p:nvPr/>
        </p:nvPicPr>
        <p:blipFill>
          <a:blip r:embed="rId2">
            <a:lum bright="10000"/>
          </a:blip>
          <a:srcRect b="5882"/>
          <a:stretch>
            <a:fillRect/>
          </a:stretch>
        </p:blipFill>
        <p:spPr>
          <a:xfrm>
            <a:off x="1781948" y="857232"/>
            <a:ext cx="6207169" cy="4572032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3000364" y="5572140"/>
            <a:ext cx="49292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r>
              <a:rPr lang="it-IT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eonardo  </a:t>
            </a:r>
            <a:r>
              <a:rPr lang="it-IT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it-IT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ancini</a:t>
            </a:r>
            <a:endParaRPr lang="it-IT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6.jpg"/>
          <p:cNvPicPr>
            <a:picLocks noChangeAspect="1"/>
          </p:cNvPicPr>
          <p:nvPr/>
        </p:nvPicPr>
        <p:blipFill>
          <a:blip r:embed="rId2">
            <a:lum bright="10000" contrast="10000"/>
          </a:blip>
          <a:srcRect/>
          <a:stretch>
            <a:fillRect/>
          </a:stretch>
        </p:blipFill>
        <p:spPr>
          <a:xfrm rot="16200000">
            <a:off x="2302470" y="126367"/>
            <a:ext cx="4253309" cy="61436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ttangolo 2"/>
          <p:cNvSpPr/>
          <p:nvPr/>
        </p:nvSpPr>
        <p:spPr>
          <a:xfrm>
            <a:off x="3143240" y="5572140"/>
            <a:ext cx="49292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it-IT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indi</a:t>
            </a:r>
            <a:r>
              <a:rPr lang="it-IT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</a:t>
            </a:r>
            <a:r>
              <a:rPr lang="it-IT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asi</a:t>
            </a:r>
            <a:endParaRPr lang="it-IT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7.jpg"/>
          <p:cNvPicPr>
            <a:picLocks noChangeAspect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>
          <a:xfrm>
            <a:off x="2643174" y="571480"/>
            <a:ext cx="3857652" cy="48787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ttangolo 3"/>
          <p:cNvSpPr/>
          <p:nvPr/>
        </p:nvSpPr>
        <p:spPr>
          <a:xfrm>
            <a:off x="2000232" y="5786454"/>
            <a:ext cx="59293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it-IT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orgiarini</a:t>
            </a:r>
            <a:r>
              <a:rPr lang="it-IT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it-IT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r>
              <a:rPr lang="it-IT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lessandro</a:t>
            </a:r>
            <a:endParaRPr lang="it-IT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428596" y="285728"/>
            <a:ext cx="8286808" cy="62151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571472" y="428604"/>
            <a:ext cx="8001056" cy="58579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40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24" y="1785926"/>
            <a:ext cx="7772400" cy="1398587"/>
          </a:xfrm>
        </p:spPr>
        <p:txBody>
          <a:bodyPr>
            <a:normAutofit/>
          </a:bodyPr>
          <a:lstStyle/>
          <a:p>
            <a:r>
              <a:rPr lang="it-IT" sz="6000" dirty="0" smtClean="0">
                <a:solidFill>
                  <a:schemeClr val="bg1"/>
                </a:solidFill>
              </a:rPr>
              <a:t>STORIE </a:t>
            </a:r>
            <a:r>
              <a:rPr lang="it-IT" sz="6000" dirty="0" err="1" smtClean="0">
                <a:solidFill>
                  <a:schemeClr val="bg1"/>
                </a:solidFill>
              </a:rPr>
              <a:t>DI</a:t>
            </a:r>
            <a:r>
              <a:rPr lang="it-IT" sz="6000" dirty="0" smtClean="0">
                <a:solidFill>
                  <a:schemeClr val="bg1"/>
                </a:solidFill>
              </a:rPr>
              <a:t> </a:t>
            </a:r>
            <a:r>
              <a:rPr lang="it-IT" sz="6000" dirty="0" err="1" smtClean="0">
                <a:solidFill>
                  <a:schemeClr val="bg1"/>
                </a:solidFill>
              </a:rPr>
              <a:t>CUBI…</a:t>
            </a:r>
            <a:endParaRPr lang="it-IT" sz="6000" dirty="0">
              <a:solidFill>
                <a:schemeClr val="bg1"/>
              </a:solidFill>
            </a:endParaRPr>
          </a:p>
        </p:txBody>
      </p:sp>
      <p:sp>
        <p:nvSpPr>
          <p:cNvPr id="14" name="Cubo 13"/>
          <p:cNvSpPr/>
          <p:nvPr/>
        </p:nvSpPr>
        <p:spPr>
          <a:xfrm rot="20410665">
            <a:off x="2214546" y="4071942"/>
            <a:ext cx="857256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ubo 14"/>
          <p:cNvSpPr/>
          <p:nvPr/>
        </p:nvSpPr>
        <p:spPr>
          <a:xfrm rot="431633">
            <a:off x="3406068" y="4120457"/>
            <a:ext cx="857256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ubo 15"/>
          <p:cNvSpPr/>
          <p:nvPr/>
        </p:nvSpPr>
        <p:spPr>
          <a:xfrm rot="20850275">
            <a:off x="4654586" y="3940214"/>
            <a:ext cx="857256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ubo 16"/>
          <p:cNvSpPr/>
          <p:nvPr/>
        </p:nvSpPr>
        <p:spPr>
          <a:xfrm>
            <a:off x="5715008" y="4500570"/>
            <a:ext cx="857256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ubo 17"/>
          <p:cNvSpPr/>
          <p:nvPr/>
        </p:nvSpPr>
        <p:spPr>
          <a:xfrm rot="1037829">
            <a:off x="6763656" y="3691828"/>
            <a:ext cx="857256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29</Words>
  <Application>Microsoft Office PowerPoint</Application>
  <PresentationFormat>Presentazione su schermo (4:3)</PresentationFormat>
  <Paragraphs>18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SECONDA A LABORATORIO DI GRAPHIC DESIGN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STORIE DI CUBI…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 A LABORATORIO DI GRAPHIC DESIGN </dc:title>
  <dc:creator>pc</dc:creator>
  <cp:lastModifiedBy>pc</cp:lastModifiedBy>
  <cp:revision>10</cp:revision>
  <dcterms:created xsi:type="dcterms:W3CDTF">2017-06-06T17:53:01Z</dcterms:created>
  <dcterms:modified xsi:type="dcterms:W3CDTF">2017-06-06T19:09:24Z</dcterms:modified>
</cp:coreProperties>
</file>