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6" r:id="rId15"/>
    <p:sldId id="260" r:id="rId16"/>
    <p:sldId id="274" r:id="rId17"/>
    <p:sldId id="270" r:id="rId18"/>
    <p:sldId id="271" r:id="rId19"/>
    <p:sldId id="272" r:id="rId20"/>
    <p:sldId id="273" r:id="rId21"/>
    <p:sldId id="277" r:id="rId22"/>
    <p:sldId id="278" r:id="rId23"/>
    <p:sldId id="283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kiosk/>
    <p:sldAll/>
    <p:penClr>
      <a:srgbClr val="FF0000"/>
    </p:penClr>
  </p:showPr>
  <p:clrMru>
    <a:srgbClr val="006600"/>
    <a:srgbClr val="66CCFF"/>
    <a:srgbClr val="CC00FF"/>
    <a:srgbClr val="CC0099"/>
    <a:srgbClr val="00FFFF"/>
    <a:srgbClr val="FF99FF"/>
    <a:srgbClr val="0080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48" autoAdjust="0"/>
    <p:restoredTop sz="94624" autoAdjust="0"/>
  </p:normalViewPr>
  <p:slideViewPr>
    <p:cSldViewPr>
      <p:cViewPr>
        <p:scale>
          <a:sx n="70" d="100"/>
          <a:sy n="70" d="100"/>
        </p:scale>
        <p:origin x="-13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3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43E17-B8CA-4B21-8776-DBB439F93FAD}" type="datetimeFigureOut">
              <a:rPr lang="it-IT" smtClean="0"/>
              <a:pPr/>
              <a:t>06/06/2017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DD254-B275-4ECA-8ECA-D49B2DCD8CE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B21A9-EDA6-431A-816D-D1B0FBE8950D}" type="datetimeFigureOut">
              <a:rPr lang="it-IT" smtClean="0"/>
              <a:pPr/>
              <a:t>06/06/2017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5356F-EB1B-41DE-903D-5E75BA9B85B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5356F-EB1B-41DE-903D-5E75BA9B85B2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5356F-EB1B-41DE-903D-5E75BA9B85B2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E1FA0-B520-400A-979A-C7FF0AB6A364}" type="datetimeFigureOut">
              <a:rPr lang="it-IT" smtClean="0"/>
              <a:pPr/>
              <a:t>06/06/2017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7C89-DAEB-422F-9DD5-24D247B7CB2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E1FA0-B520-400A-979A-C7FF0AB6A364}" type="datetimeFigureOut">
              <a:rPr lang="it-IT" smtClean="0"/>
              <a:pPr/>
              <a:t>06/06/2017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7C89-DAEB-422F-9DD5-24D247B7CB2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E1FA0-B520-400A-979A-C7FF0AB6A364}" type="datetimeFigureOut">
              <a:rPr lang="it-IT" smtClean="0"/>
              <a:pPr/>
              <a:t>06/06/2017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7C89-DAEB-422F-9DD5-24D247B7CB2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E1FA0-B520-400A-979A-C7FF0AB6A364}" type="datetimeFigureOut">
              <a:rPr lang="it-IT" smtClean="0"/>
              <a:pPr/>
              <a:t>06/06/2017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7C89-DAEB-422F-9DD5-24D247B7CB2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E1FA0-B520-400A-979A-C7FF0AB6A364}" type="datetimeFigureOut">
              <a:rPr lang="it-IT" smtClean="0"/>
              <a:pPr/>
              <a:t>06/06/2017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7C89-DAEB-422F-9DD5-24D247B7CB2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E1FA0-B520-400A-979A-C7FF0AB6A364}" type="datetimeFigureOut">
              <a:rPr lang="it-IT" smtClean="0"/>
              <a:pPr/>
              <a:t>06/06/2017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7C89-DAEB-422F-9DD5-24D247B7CB2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E1FA0-B520-400A-979A-C7FF0AB6A364}" type="datetimeFigureOut">
              <a:rPr lang="it-IT" smtClean="0"/>
              <a:pPr/>
              <a:t>06/06/2017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7C89-DAEB-422F-9DD5-24D247B7CB2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E1FA0-B520-400A-979A-C7FF0AB6A364}" type="datetimeFigureOut">
              <a:rPr lang="it-IT" smtClean="0"/>
              <a:pPr/>
              <a:t>06/06/2017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7C89-DAEB-422F-9DD5-24D247B7CB2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E1FA0-B520-400A-979A-C7FF0AB6A364}" type="datetimeFigureOut">
              <a:rPr lang="it-IT" smtClean="0"/>
              <a:pPr/>
              <a:t>06/06/2017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7C89-DAEB-422F-9DD5-24D247B7CB2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E1FA0-B520-400A-979A-C7FF0AB6A364}" type="datetimeFigureOut">
              <a:rPr lang="it-IT" smtClean="0"/>
              <a:pPr/>
              <a:t>06/06/2017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7C89-DAEB-422F-9DD5-24D247B7CB2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E1FA0-B520-400A-979A-C7FF0AB6A364}" type="datetimeFigureOut">
              <a:rPr lang="it-IT" smtClean="0"/>
              <a:pPr/>
              <a:t>06/06/2017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E7C89-DAEB-422F-9DD5-24D247B7CB2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E1FA0-B520-400A-979A-C7FF0AB6A364}" type="datetimeFigureOut">
              <a:rPr lang="it-IT" smtClean="0"/>
              <a:pPr/>
              <a:t>06/06/2017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E7C89-DAEB-422F-9DD5-24D247B7CB2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c\Desktop\Ed%20Sheeran%20-%20Shape%20of%20You%20%5bOfficial%20Video%5d.mp3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c\Desktop\Ed%20Sheeran%20-%20Shape%20of%20You%20%5bOfficial%20Video%5d.mp3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28860" y="714356"/>
            <a:ext cx="7358114" cy="147002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SECONDA B </a:t>
            </a:r>
            <a:b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alle prese </a:t>
            </a:r>
            <a:b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 il disegno </a:t>
            </a:r>
            <a:r>
              <a:rPr lang="it-IT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tecnico…</a:t>
            </a:r>
            <a:endParaRPr lang="it-IT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Immagine 7" descr="aa.jpg"/>
          <p:cNvPicPr>
            <a:picLocks noChangeAspect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>
          <a:xfrm>
            <a:off x="428596" y="357166"/>
            <a:ext cx="259034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ttangolo 10"/>
          <p:cNvSpPr/>
          <p:nvPr/>
        </p:nvSpPr>
        <p:spPr>
          <a:xfrm>
            <a:off x="285720" y="6072206"/>
            <a:ext cx="61629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Rose dei venti realizzate da Francesca Costanzo </a:t>
            </a:r>
            <a:endParaRPr lang="it-IT" sz="2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0" y="4214818"/>
            <a:ext cx="7429520" cy="1285884"/>
            <a:chOff x="285720" y="3214686"/>
            <a:chExt cx="9272652" cy="2003370"/>
          </a:xfrm>
        </p:grpSpPr>
        <p:pic>
          <p:nvPicPr>
            <p:cNvPr id="7" name="Immagine 6" descr="aa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85720" y="3214686"/>
              <a:ext cx="1843100" cy="20033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Immagine 11" descr="aa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143108" y="3214686"/>
              <a:ext cx="1843100" cy="20033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Immagine 12" descr="aa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000496" y="3214686"/>
              <a:ext cx="1843100" cy="20033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Immagine 13" descr="aa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5857884" y="3214686"/>
              <a:ext cx="1843100" cy="20033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Immagine 14" descr="aa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7715272" y="3214686"/>
              <a:ext cx="1843100" cy="20033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9" name="Immagine 8" descr="aa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8866598">
            <a:off x="5723287" y="3437286"/>
            <a:ext cx="2833890" cy="2833890"/>
          </a:xfrm>
          <a:prstGeom prst="rect">
            <a:avLst/>
          </a:prstGeom>
        </p:spPr>
      </p:pic>
      <p:pic>
        <p:nvPicPr>
          <p:cNvPr id="19" name="Ed Sheeran - Shape of You [Official Video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429652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35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6200000">
            <a:off x="2506253" y="422650"/>
            <a:ext cx="4143404" cy="5869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ttangolo 3"/>
          <p:cNvSpPr/>
          <p:nvPr/>
        </p:nvSpPr>
        <p:spPr>
          <a:xfrm>
            <a:off x="4857752" y="5500702"/>
            <a:ext cx="26035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Giulia </a:t>
            </a:r>
            <a:r>
              <a:rPr lang="it-IT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Palokaj</a:t>
            </a:r>
            <a:endParaRPr lang="it-IT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2643174" y="571480"/>
            <a:ext cx="3857652" cy="542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ttangolo 2"/>
          <p:cNvSpPr/>
          <p:nvPr/>
        </p:nvSpPr>
        <p:spPr>
          <a:xfrm>
            <a:off x="2714612" y="5286388"/>
            <a:ext cx="36223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Letizia </a:t>
            </a:r>
            <a:r>
              <a:rPr lang="it-IT" sz="3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Digirolamo</a:t>
            </a:r>
            <a:endParaRPr lang="it-IT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85918" y="1428736"/>
            <a:ext cx="5715040" cy="40298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ttangolo 2"/>
          <p:cNvSpPr/>
          <p:nvPr/>
        </p:nvSpPr>
        <p:spPr>
          <a:xfrm>
            <a:off x="4357686" y="5572140"/>
            <a:ext cx="32957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Giada </a:t>
            </a:r>
            <a:r>
              <a:rPr lang="it-IT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Castiglioni</a:t>
            </a:r>
            <a:endParaRPr lang="it-IT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71472" y="285728"/>
            <a:ext cx="8215370" cy="61436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 descr="2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85918" y="1071546"/>
            <a:ext cx="5715040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ttangolo 2"/>
          <p:cNvSpPr/>
          <p:nvPr/>
        </p:nvSpPr>
        <p:spPr>
          <a:xfrm>
            <a:off x="4071934" y="5500702"/>
            <a:ext cx="400052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Alessandra </a:t>
            </a:r>
            <a:r>
              <a:rPr lang="it-IT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Voicu</a:t>
            </a:r>
            <a:endParaRPr lang="it-IT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785786" y="357166"/>
            <a:ext cx="7786742" cy="585791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229600" cy="1143000"/>
          </a:xfrm>
        </p:spPr>
        <p:txBody>
          <a:bodyPr/>
          <a:lstStyle/>
          <a:p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QUELLI </a:t>
            </a:r>
            <a:r>
              <a:rPr lang="it-IT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CHE…</a:t>
            </a:r>
            <a:endParaRPr lang="it-IT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857488" y="2714620"/>
            <a:ext cx="52864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“Prof, ma che barba </a:t>
            </a:r>
            <a:r>
              <a:rPr lang="it-IT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sepre</a:t>
            </a:r>
            <a:r>
              <a:rPr lang="it-IT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queste proiezioni ortogonali!!!”</a:t>
            </a:r>
            <a:endParaRPr lang="it-IT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2" descr="Coppia Di Bussole, Divisori, Cerchio, Bussole, Compas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374"/>
            <a:ext cx="2357454" cy="471490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Risultati immagini per OPTICAL 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6" name="Rettangolo 15"/>
          <p:cNvSpPr/>
          <p:nvPr/>
        </p:nvSpPr>
        <p:spPr>
          <a:xfrm>
            <a:off x="2071670" y="1071546"/>
            <a:ext cx="5214974" cy="3429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-564448" y="1428736"/>
            <a:ext cx="7692682" cy="30008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COMPASSO + </a:t>
            </a:r>
          </a:p>
          <a:p>
            <a:pPr algn="ctr"/>
            <a:r>
              <a:rPr lang="it-IT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SQUADRE  = </a:t>
            </a:r>
          </a:p>
          <a:p>
            <a:pPr algn="ctr">
              <a:lnSpc>
                <a:spcPct val="150000"/>
              </a:lnSpc>
            </a:pPr>
            <a:r>
              <a:rPr lang="it-IT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OPTICAL</a:t>
            </a:r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ART    </a:t>
            </a:r>
            <a:endParaRPr lang="it-IT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1" name="Connettore 1 10"/>
          <p:cNvCxnSpPr/>
          <p:nvPr/>
        </p:nvCxnSpPr>
        <p:spPr>
          <a:xfrm>
            <a:off x="2500298" y="3286124"/>
            <a:ext cx="4429156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2571736" y="928670"/>
            <a:ext cx="4118770" cy="4286280"/>
            <a:chOff x="1571604" y="857232"/>
            <a:chExt cx="4976026" cy="5143536"/>
          </a:xfrm>
        </p:grpSpPr>
        <p:pic>
          <p:nvPicPr>
            <p:cNvPr id="2" name="Immagine 1" descr="9.jpg"/>
            <p:cNvPicPr>
              <a:picLocks noChangeAspect="1"/>
            </p:cNvPicPr>
            <p:nvPr/>
          </p:nvPicPr>
          <p:blipFill>
            <a:blip r:embed="rId2"/>
            <a:srcRect l="15014" t="30295" r="21574" b="32759"/>
            <a:stretch>
              <a:fillRect/>
            </a:stretch>
          </p:blipFill>
          <p:spPr>
            <a:xfrm>
              <a:off x="1571604" y="857232"/>
              <a:ext cx="2462230" cy="2643206"/>
            </a:xfrm>
            <a:prstGeom prst="rect">
              <a:avLst/>
            </a:prstGeom>
          </p:spPr>
        </p:pic>
        <p:pic>
          <p:nvPicPr>
            <p:cNvPr id="3" name="Immagine 2" descr="9.jpg"/>
            <p:cNvPicPr>
              <a:picLocks noChangeAspect="1"/>
            </p:cNvPicPr>
            <p:nvPr/>
          </p:nvPicPr>
          <p:blipFill>
            <a:blip r:embed="rId2"/>
            <a:srcRect l="15014" t="30295" r="21574" b="32759"/>
            <a:stretch>
              <a:fillRect/>
            </a:stretch>
          </p:blipFill>
          <p:spPr>
            <a:xfrm rot="16200000">
              <a:off x="3988179" y="869549"/>
              <a:ext cx="2571768" cy="2547134"/>
            </a:xfrm>
            <a:prstGeom prst="rect">
              <a:avLst/>
            </a:prstGeom>
          </p:spPr>
        </p:pic>
        <p:pic>
          <p:nvPicPr>
            <p:cNvPr id="4" name="Immagine 3" descr="9.jpg"/>
            <p:cNvPicPr>
              <a:picLocks noChangeAspect="1"/>
            </p:cNvPicPr>
            <p:nvPr/>
          </p:nvPicPr>
          <p:blipFill>
            <a:blip r:embed="rId2"/>
            <a:srcRect l="15014" t="30295" r="21574" b="32759"/>
            <a:stretch>
              <a:fillRect/>
            </a:stretch>
          </p:blipFill>
          <p:spPr>
            <a:xfrm>
              <a:off x="4071934" y="3429000"/>
              <a:ext cx="2462230" cy="2547134"/>
            </a:xfrm>
            <a:prstGeom prst="rect">
              <a:avLst/>
            </a:prstGeom>
          </p:spPr>
        </p:pic>
        <p:pic>
          <p:nvPicPr>
            <p:cNvPr id="5" name="Immagine 4" descr="9.jpg"/>
            <p:cNvPicPr>
              <a:picLocks noChangeAspect="1"/>
            </p:cNvPicPr>
            <p:nvPr/>
          </p:nvPicPr>
          <p:blipFill>
            <a:blip r:embed="rId2"/>
            <a:srcRect l="15014" t="30295" r="21574" b="32759"/>
            <a:stretch>
              <a:fillRect/>
            </a:stretch>
          </p:blipFill>
          <p:spPr>
            <a:xfrm rot="16200000">
              <a:off x="1559287" y="3441317"/>
              <a:ext cx="2571768" cy="2547134"/>
            </a:xfrm>
            <a:prstGeom prst="rect">
              <a:avLst/>
            </a:prstGeom>
          </p:spPr>
        </p:pic>
      </p:grpSp>
      <p:sp>
        <p:nvSpPr>
          <p:cNvPr id="9" name="CasellaDiTesto 8"/>
          <p:cNvSpPr txBox="1"/>
          <p:nvPr/>
        </p:nvSpPr>
        <p:spPr>
          <a:xfrm>
            <a:off x="3643306" y="5286388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err="1" smtClean="0">
                <a:solidFill>
                  <a:schemeClr val="bg1"/>
                </a:solidFill>
              </a:rPr>
              <a:t>Maryam</a:t>
            </a:r>
            <a:r>
              <a:rPr lang="it-IT" sz="4000" dirty="0" smtClean="0">
                <a:solidFill>
                  <a:schemeClr val="bg1"/>
                </a:solidFill>
              </a:rPr>
              <a:t> </a:t>
            </a:r>
            <a:r>
              <a:rPr lang="it-IT" sz="4000" dirty="0" err="1" smtClean="0">
                <a:solidFill>
                  <a:schemeClr val="bg1"/>
                </a:solidFill>
              </a:rPr>
              <a:t>Zaiba</a:t>
            </a:r>
            <a:endParaRPr lang="it-IT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.jp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rcRect l="4081" t="14286" r="8455" b="14285"/>
          <a:stretch>
            <a:fillRect/>
          </a:stretch>
        </p:blipFill>
        <p:spPr>
          <a:xfrm rot="16200000">
            <a:off x="2448506" y="194645"/>
            <a:ext cx="4214842" cy="6111521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5715008" y="5286388"/>
            <a:ext cx="1742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Simone</a:t>
            </a:r>
            <a:r>
              <a:rPr lang="it-IT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it-IT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.jpg"/>
          <p:cNvPicPr>
            <a:picLocks noChangeAspect="1"/>
          </p:cNvPicPr>
          <p:nvPr/>
        </p:nvPicPr>
        <p:blipFill>
          <a:blip r:embed="rId2"/>
          <a:srcRect r="6250"/>
          <a:stretch>
            <a:fillRect/>
          </a:stretch>
        </p:blipFill>
        <p:spPr>
          <a:xfrm flipV="1">
            <a:off x="1247780" y="1071546"/>
            <a:ext cx="6788720" cy="428628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6643702" y="5143512"/>
            <a:ext cx="1146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Sara</a:t>
            </a:r>
            <a:r>
              <a:rPr lang="it-IT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it-IT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0.jpg"/>
          <p:cNvPicPr>
            <a:picLocks noChangeAspect="1"/>
          </p:cNvPicPr>
          <p:nvPr/>
        </p:nvPicPr>
        <p:blipFill>
          <a:blip r:embed="rId2"/>
          <a:srcRect t="10591" r="6268" b="13054"/>
          <a:stretch>
            <a:fillRect/>
          </a:stretch>
        </p:blipFill>
        <p:spPr>
          <a:xfrm rot="5400000">
            <a:off x="2536016" y="107133"/>
            <a:ext cx="4071966" cy="628654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5715008" y="5286388"/>
            <a:ext cx="19371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Valentina</a:t>
            </a:r>
            <a:endParaRPr lang="it-IT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785786" y="357166"/>
            <a:ext cx="7786742" cy="585791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229600" cy="1143000"/>
          </a:xfrm>
        </p:spPr>
        <p:txBody>
          <a:bodyPr/>
          <a:lstStyle/>
          <a:p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QUELLI </a:t>
            </a:r>
            <a:r>
              <a:rPr lang="it-IT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CHE…</a:t>
            </a:r>
            <a:endParaRPr lang="it-IT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857488" y="2714620"/>
            <a:ext cx="52864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“Prof, ma </a:t>
            </a:r>
            <a:r>
              <a:rPr lang="it-IT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</a:t>
            </a:r>
            <a:r>
              <a:rPr lang="it-IT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sare il compasso è noioso e poco creativo!”</a:t>
            </a:r>
            <a:endParaRPr lang="it-IT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2" descr="Coppia Di Bussole, Divisori, Cerchio, Bussole, Compas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374"/>
            <a:ext cx="2357454" cy="471490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1.jpg"/>
          <p:cNvPicPr>
            <a:picLocks noChangeAspect="1"/>
          </p:cNvPicPr>
          <p:nvPr/>
        </p:nvPicPr>
        <p:blipFill>
          <a:blip r:embed="rId2"/>
          <a:srcRect l="5517" t="14285" r="6951" b="12207"/>
          <a:stretch>
            <a:fillRect/>
          </a:stretch>
        </p:blipFill>
        <p:spPr>
          <a:xfrm rot="5400000">
            <a:off x="2427159" y="1677"/>
            <a:ext cx="4357718" cy="6497457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6429388" y="5500702"/>
            <a:ext cx="12570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Giulia</a:t>
            </a:r>
            <a:endParaRPr lang="it-IT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22.jpg"/>
          <p:cNvPicPr>
            <a:picLocks noChangeAspect="1"/>
          </p:cNvPicPr>
          <p:nvPr/>
        </p:nvPicPr>
        <p:blipFill>
          <a:blip r:embed="rId2"/>
          <a:srcRect l="10641" t="17981" r="10641" b="20443"/>
          <a:stretch>
            <a:fillRect/>
          </a:stretch>
        </p:blipFill>
        <p:spPr>
          <a:xfrm rot="16200000">
            <a:off x="1953956" y="-382377"/>
            <a:ext cx="5089243" cy="7139831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6143636" y="5715016"/>
            <a:ext cx="20292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Francesca</a:t>
            </a:r>
            <a:endParaRPr lang="it-IT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5.jpg"/>
          <p:cNvPicPr>
            <a:picLocks noChangeAspect="1"/>
          </p:cNvPicPr>
          <p:nvPr/>
        </p:nvPicPr>
        <p:blipFill>
          <a:blip r:embed="rId2">
            <a:lum contrast="30000"/>
          </a:blip>
          <a:srcRect l="33594" t="5557" r="13281" b="1358"/>
          <a:stretch>
            <a:fillRect/>
          </a:stretch>
        </p:blipFill>
        <p:spPr>
          <a:xfrm>
            <a:off x="2000232" y="1000108"/>
            <a:ext cx="4857784" cy="478634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Rettangolo 2"/>
          <p:cNvSpPr/>
          <p:nvPr/>
        </p:nvSpPr>
        <p:spPr>
          <a:xfrm>
            <a:off x="3143240" y="5715016"/>
            <a:ext cx="26813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Giada  </a:t>
            </a:r>
            <a:r>
              <a:rPr lang="it-IT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Castiglioni</a:t>
            </a:r>
            <a:endParaRPr lang="it-IT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785786" y="357166"/>
            <a:ext cx="7786742" cy="585791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229600" cy="1143000"/>
          </a:xfrm>
        </p:spPr>
        <p:txBody>
          <a:bodyPr/>
          <a:lstStyle/>
          <a:p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QUELLI </a:t>
            </a:r>
            <a:r>
              <a:rPr lang="it-IT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CHE…</a:t>
            </a:r>
            <a:endParaRPr lang="it-IT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857488" y="2714620"/>
            <a:ext cx="52864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“Prof, ma è già finita l’ora???”</a:t>
            </a:r>
            <a:endParaRPr lang="it-IT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2" descr="Coppia Di Bussole, Divisori, Cerchio, Bussole, Compas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374"/>
            <a:ext cx="2357454" cy="471490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pc\Downloads\20170531_102122.jpg"/>
          <p:cNvPicPr>
            <a:picLocks noChangeAspect="1" noChangeArrowheads="1"/>
          </p:cNvPicPr>
          <p:nvPr/>
        </p:nvPicPr>
        <p:blipFill>
          <a:blip r:embed="rId2" cstate="print"/>
          <a:srcRect l="14062" r="19531" b="1389"/>
          <a:stretch>
            <a:fillRect/>
          </a:stretch>
        </p:blipFill>
        <p:spPr bwMode="auto">
          <a:xfrm>
            <a:off x="1928794" y="714356"/>
            <a:ext cx="4929222" cy="4117335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0" y="4929198"/>
            <a:ext cx="892971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Diego e Davide intanto lavoravano </a:t>
            </a:r>
          </a:p>
          <a:p>
            <a:pPr algn="ctr"/>
            <a:r>
              <a:rPr lang="it-IT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nel </a:t>
            </a:r>
            <a:r>
              <a:rPr lang="it-IT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laboratorio…</a:t>
            </a:r>
            <a:endParaRPr lang="it-IT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c\Downloads\20170531_102206.jpg"/>
          <p:cNvPicPr>
            <a:picLocks noChangeAspect="1" noChangeArrowheads="1"/>
          </p:cNvPicPr>
          <p:nvPr/>
        </p:nvPicPr>
        <p:blipFill>
          <a:blip r:embed="rId2" cstate="print"/>
          <a:srcRect l="12500" r="35937" b="5555"/>
          <a:stretch>
            <a:fillRect/>
          </a:stretch>
        </p:blipFill>
        <p:spPr bwMode="auto">
          <a:xfrm rot="20583430">
            <a:off x="778759" y="625206"/>
            <a:ext cx="3331318" cy="3432254"/>
          </a:xfrm>
          <a:prstGeom prst="rect">
            <a:avLst/>
          </a:prstGeom>
          <a:noFill/>
        </p:spPr>
      </p:pic>
      <p:pic>
        <p:nvPicPr>
          <p:cNvPr id="35842" name="Picture 2" descr="C:\Users\pc\Downloads\20170531_102147.jpg"/>
          <p:cNvPicPr>
            <a:picLocks noChangeAspect="1" noChangeArrowheads="1"/>
          </p:cNvPicPr>
          <p:nvPr/>
        </p:nvPicPr>
        <p:blipFill>
          <a:blip r:embed="rId3" cstate="print"/>
          <a:srcRect l="13281" t="2777" r="34375"/>
          <a:stretch>
            <a:fillRect/>
          </a:stretch>
        </p:blipFill>
        <p:spPr bwMode="auto">
          <a:xfrm rot="1249882">
            <a:off x="5149347" y="1004252"/>
            <a:ext cx="3146082" cy="3286940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0" y="4857760"/>
            <a:ext cx="864399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 realizzare una splendida piramide degli alimenti a servizio dei compagni della futura seconda </a:t>
            </a:r>
            <a:r>
              <a:rPr lang="it-IT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A…</a:t>
            </a:r>
            <a:endParaRPr lang="it-IT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142976" y="714356"/>
            <a:ext cx="6786610" cy="528641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785918" y="1428736"/>
            <a:ext cx="5429288" cy="31393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BRAAAAVA SECONDA B</a:t>
            </a:r>
            <a:r>
              <a:rPr lang="it-IT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orte" pitchFamily="66" charset="0"/>
                <a:cs typeface="Aharoni" pitchFamily="2" charset="-79"/>
              </a:rPr>
              <a:t>!!!</a:t>
            </a:r>
            <a:endParaRPr lang="it-IT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orte" pitchFamily="66" charset="0"/>
              <a:cs typeface="Aharoni" pitchFamily="2" charset="-79"/>
            </a:endParaRP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99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.jpg"/>
          <p:cNvPicPr>
            <a:picLocks noChangeAspect="1"/>
          </p:cNvPicPr>
          <p:nvPr/>
        </p:nvPicPr>
        <p:blipFill>
          <a:blip r:embed="rId3">
            <a:lum bright="10000" contrast="10000"/>
          </a:blip>
          <a:stretch>
            <a:fillRect/>
          </a:stretch>
        </p:blipFill>
        <p:spPr>
          <a:xfrm>
            <a:off x="1714480" y="357166"/>
            <a:ext cx="5623904" cy="5504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ttangolo 6"/>
          <p:cNvSpPr/>
          <p:nvPr/>
        </p:nvSpPr>
        <p:spPr>
          <a:xfrm>
            <a:off x="4000496" y="5857892"/>
            <a:ext cx="32957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Giada </a:t>
            </a:r>
            <a:r>
              <a:rPr lang="it-IT" sz="3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Castiglioni</a:t>
            </a:r>
            <a:endParaRPr lang="it-IT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Ed Sheeran - Shape of You [Official Video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3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5.jpg"/>
          <p:cNvPicPr>
            <a:picLocks noChangeAspect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>
          <a:xfrm>
            <a:off x="4786314" y="357166"/>
            <a:ext cx="4143404" cy="4049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magine 2" descr="6.jpg"/>
          <p:cNvPicPr>
            <a:picLocks noChangeAspect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>
          <a:xfrm>
            <a:off x="357158" y="357166"/>
            <a:ext cx="4213182" cy="4053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tangolo 4"/>
          <p:cNvSpPr/>
          <p:nvPr/>
        </p:nvSpPr>
        <p:spPr>
          <a:xfrm>
            <a:off x="5357818" y="4643446"/>
            <a:ext cx="28183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Valentina</a:t>
            </a:r>
          </a:p>
          <a:p>
            <a:pPr algn="ctr"/>
            <a:r>
              <a:rPr lang="it-IT" sz="5400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Adragna</a:t>
            </a:r>
            <a:r>
              <a:rPr lang="it-IT" sz="5400" b="0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it-IT" sz="5400" b="0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CC0099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57224" y="4786322"/>
            <a:ext cx="332334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Sara</a:t>
            </a:r>
          </a:p>
          <a:p>
            <a:pPr algn="ctr"/>
            <a:r>
              <a:rPr lang="it-IT" sz="5400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Galimberti</a:t>
            </a:r>
            <a:r>
              <a:rPr lang="it-IT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it-IT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0.jpg"/>
          <p:cNvPicPr>
            <a:picLocks noChangeAspect="1"/>
          </p:cNvPicPr>
          <p:nvPr/>
        </p:nvPicPr>
        <p:blipFill>
          <a:blip r:embed="rId2"/>
          <a:srcRect l="21094" t="9710" r="15625" b="8320"/>
          <a:stretch>
            <a:fillRect/>
          </a:stretch>
        </p:blipFill>
        <p:spPr>
          <a:xfrm>
            <a:off x="1714480" y="1142984"/>
            <a:ext cx="5786478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ttangolo 2"/>
          <p:cNvSpPr/>
          <p:nvPr/>
        </p:nvSpPr>
        <p:spPr>
          <a:xfrm>
            <a:off x="1643042" y="5357826"/>
            <a:ext cx="5896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Davide </a:t>
            </a:r>
            <a:r>
              <a:rPr lang="it-IT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Chiaramonte</a:t>
            </a:r>
            <a:endParaRPr lang="it-IT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1.jpg"/>
          <p:cNvPicPr>
            <a:picLocks noChangeAspect="1"/>
          </p:cNvPicPr>
          <p:nvPr/>
        </p:nvPicPr>
        <p:blipFill>
          <a:blip r:embed="rId2"/>
          <a:srcRect l="16406" t="11099" r="22656" b="12488"/>
          <a:stretch>
            <a:fillRect/>
          </a:stretch>
        </p:blipFill>
        <p:spPr>
          <a:xfrm flipH="1" flipV="1">
            <a:off x="3286116" y="357166"/>
            <a:ext cx="5572164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magine 2" descr="unname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6200000">
            <a:off x="1212686" y="1787654"/>
            <a:ext cx="3929090" cy="5640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tangolo 3"/>
          <p:cNvSpPr/>
          <p:nvPr/>
        </p:nvSpPr>
        <p:spPr>
          <a:xfrm>
            <a:off x="5357818" y="5929330"/>
            <a:ext cx="33570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Simone </a:t>
            </a:r>
            <a:r>
              <a:rPr lang="it-IT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Intrieri</a:t>
            </a:r>
            <a:endParaRPr lang="it-IT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71472" y="500042"/>
            <a:ext cx="39411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Michelangelo Stella</a:t>
            </a:r>
            <a:endParaRPr lang="it-IT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1214414" y="785794"/>
            <a:ext cx="6715172" cy="5000660"/>
            <a:chOff x="1214414" y="785794"/>
            <a:chExt cx="6715172" cy="5000660"/>
          </a:xfrm>
          <a:effectLst>
            <a:outerShdw blurRad="50800" dist="4572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" name="Rettangolo 2"/>
            <p:cNvSpPr/>
            <p:nvPr/>
          </p:nvSpPr>
          <p:spPr>
            <a:xfrm>
              <a:off x="1214414" y="785794"/>
              <a:ext cx="6715172" cy="5000660"/>
            </a:xfrm>
            <a:prstGeom prst="rect">
              <a:avLst/>
            </a:prstGeom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" name="Immagine 1" descr="23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6200000">
              <a:off x="2425884" y="360142"/>
              <a:ext cx="4149358" cy="585791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sp>
        <p:nvSpPr>
          <p:cNvPr id="6" name="Rettangolo 5"/>
          <p:cNvSpPr/>
          <p:nvPr/>
        </p:nvSpPr>
        <p:spPr>
          <a:xfrm>
            <a:off x="5357818" y="5929330"/>
            <a:ext cx="22175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Sonny-Joi</a:t>
            </a:r>
            <a:endParaRPr lang="it-IT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6200000">
            <a:off x="2512206" y="273822"/>
            <a:ext cx="4071966" cy="581029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Rettangolo 2"/>
          <p:cNvSpPr/>
          <p:nvPr/>
        </p:nvSpPr>
        <p:spPr>
          <a:xfrm>
            <a:off x="5429256" y="5143512"/>
            <a:ext cx="19999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cap="none" spc="0" dirty="0" smtClean="0">
                <a:ln w="1905"/>
                <a:solidFill>
                  <a:srgbClr val="FF99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Valentina</a:t>
            </a:r>
            <a:endParaRPr lang="it-IT" sz="3600" b="1" cap="none" spc="0" dirty="0">
              <a:ln w="1905"/>
              <a:solidFill>
                <a:srgbClr val="FF99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2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6200000">
            <a:off x="2503790" y="282237"/>
            <a:ext cx="4225906" cy="60902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124</Words>
  <Application>Microsoft Office PowerPoint</Application>
  <PresentationFormat>Presentazione su schermo (4:3)</PresentationFormat>
  <Paragraphs>38</Paragraphs>
  <Slides>26</Slides>
  <Notes>2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LA SECONDA B  alle prese  con il disegno tecnico…</vt:lpstr>
      <vt:lpstr>              QUELLI CHE…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              QUELLI CHE…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              QUELLI CHE…</vt:lpstr>
      <vt:lpstr>Diapositiva 24</vt:lpstr>
      <vt:lpstr>Diapositiva 25</vt:lpstr>
      <vt:lpstr>Diapositiva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SECONDA B ALLE PRESE  CON IL DISEGNO TECNICO…</dc:title>
  <dc:creator>pc</dc:creator>
  <cp:lastModifiedBy>pc</cp:lastModifiedBy>
  <cp:revision>27</cp:revision>
  <dcterms:created xsi:type="dcterms:W3CDTF">2017-06-06T13:37:25Z</dcterms:created>
  <dcterms:modified xsi:type="dcterms:W3CDTF">2017-06-06T19:45:45Z</dcterms:modified>
</cp:coreProperties>
</file>